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ef6668ae3940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062b7fbd1f460e"/>
  </p:sldMasterIdLst>
  <p:sldIdLst>
    <p:sldId xmlns:r="http://schemas.openxmlformats.org/officeDocument/2006/relationships" id="256" r:id="Rcb4c7741abfb420a"/>
    <p:sldId xmlns:r="http://schemas.openxmlformats.org/officeDocument/2006/relationships" id="257" r:id="R8032d2df8e924952"/>
    <p:sldId xmlns:r="http://schemas.openxmlformats.org/officeDocument/2006/relationships" id="258" r:id="R4d37c551742e4690"/>
    <p:sldId xmlns:r="http://schemas.openxmlformats.org/officeDocument/2006/relationships" id="259" r:id="R22963213c3d740a5"/>
    <p:sldId xmlns:r="http://schemas.openxmlformats.org/officeDocument/2006/relationships" id="260" r:id="R0938ad4667d347b7"/>
    <p:sldId xmlns:r="http://schemas.openxmlformats.org/officeDocument/2006/relationships" id="261" r:id="Rd5b3c0640938486f"/>
    <p:sldId xmlns:r="http://schemas.openxmlformats.org/officeDocument/2006/relationships" id="262" r:id="Rfb8d6c7f292e44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062b7fbd1f460e" /><Relationship Type="http://schemas.openxmlformats.org/officeDocument/2006/relationships/slide" Target="/ppt/slides/slide1.xml" Id="Rcb4c7741abfb420a" /><Relationship Type="http://schemas.openxmlformats.org/officeDocument/2006/relationships/slide" Target="/ppt/slides/slide2.xml" Id="R8032d2df8e924952" /><Relationship Type="http://schemas.openxmlformats.org/officeDocument/2006/relationships/slide" Target="/ppt/slides/slide3.xml" Id="R4d37c551742e4690" /><Relationship Type="http://schemas.openxmlformats.org/officeDocument/2006/relationships/slide" Target="/ppt/slides/slide4.xml" Id="R22963213c3d740a5" /><Relationship Type="http://schemas.openxmlformats.org/officeDocument/2006/relationships/slide" Target="/ppt/slides/slide5.xml" Id="R0938ad4667d347b7" /><Relationship Type="http://schemas.openxmlformats.org/officeDocument/2006/relationships/slide" Target="/ppt/slides/slide6.xml" Id="Rd5b3c0640938486f" /><Relationship Type="http://schemas.openxmlformats.org/officeDocument/2006/relationships/slide" Target="/ppt/slides/slide7.xml" Id="Rfb8d6c7f292e44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a4e51e430c41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7ec3158104695" /><Relationship Type="http://schemas.openxmlformats.org/officeDocument/2006/relationships/theme" Target="/ppt/slideMasters/theme/theme1.xml" Id="R79ab97864d614f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c7ec31581046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3221d5e8544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2c9807fc94f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9c7b7802344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b0476fce54f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c1dd50ec843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199aedcf145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d9a71368d44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KRS REVISJON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9 070 187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3 721 402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2 953 053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3 826 547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6 942 478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PER HENNING  –  65,1 %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ROBSTAD VIGLEIK  –  34,9 %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Banehaven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06 61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agder@ameda.no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www.ameda.no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987 195 452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REVISJON AS</a:t>
            </a:r>
          </a:p>
        </p:txBody>
      </p:sp>
    </p:spTree>
  </p:cSld>
  <p:clrMapOvr>
    <a:masterClrMapping xmlns:a="http://schemas.openxmlformats.org/drawingml/2006/main"/>
  </p:clrMapOvr>
</p:sld>
</file>