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26e5c08ae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8cd8690274ee7"/>
  </p:sldMasterIdLst>
  <p:sldIdLst>
    <p:sldId xmlns:r="http://schemas.openxmlformats.org/officeDocument/2006/relationships" id="256" r:id="R575f76456be444e6"/>
    <p:sldId xmlns:r="http://schemas.openxmlformats.org/officeDocument/2006/relationships" id="257" r:id="R6998c56055824bf4"/>
    <p:sldId xmlns:r="http://schemas.openxmlformats.org/officeDocument/2006/relationships" id="258" r:id="Rec89ba74076946f4"/>
    <p:sldId xmlns:r="http://schemas.openxmlformats.org/officeDocument/2006/relationships" id="259" r:id="Rdb5b1b1b2c724a86"/>
    <p:sldId xmlns:r="http://schemas.openxmlformats.org/officeDocument/2006/relationships" id="260" r:id="Rfc41a55f1c644e13"/>
    <p:sldId xmlns:r="http://schemas.openxmlformats.org/officeDocument/2006/relationships" id="261" r:id="Rcd0a77c15cff4200"/>
    <p:sldId xmlns:r="http://schemas.openxmlformats.org/officeDocument/2006/relationships" id="262" r:id="Rdd1a95b8791f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8cd8690274ee7" /><Relationship Type="http://schemas.openxmlformats.org/officeDocument/2006/relationships/slide" Target="/ppt/slides/slide1.xml" Id="R575f76456be444e6" /><Relationship Type="http://schemas.openxmlformats.org/officeDocument/2006/relationships/slide" Target="/ppt/slides/slide2.xml" Id="R6998c56055824bf4" /><Relationship Type="http://schemas.openxmlformats.org/officeDocument/2006/relationships/slide" Target="/ppt/slides/slide3.xml" Id="Rec89ba74076946f4" /><Relationship Type="http://schemas.openxmlformats.org/officeDocument/2006/relationships/slide" Target="/ppt/slides/slide4.xml" Id="Rdb5b1b1b2c724a86" /><Relationship Type="http://schemas.openxmlformats.org/officeDocument/2006/relationships/slide" Target="/ppt/slides/slide5.xml" Id="Rfc41a55f1c644e13" /><Relationship Type="http://schemas.openxmlformats.org/officeDocument/2006/relationships/slide" Target="/ppt/slides/slide6.xml" Id="Rcd0a77c15cff4200" /><Relationship Type="http://schemas.openxmlformats.org/officeDocument/2006/relationships/slide" Target="/ppt/slides/slide7.xml" Id="Rdd1a95b8791f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997bba854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8d3905474c9d" /><Relationship Type="http://schemas.openxmlformats.org/officeDocument/2006/relationships/theme" Target="/ppt/slideMasters/theme/theme1.xml" Id="R64da128bf96a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18d390547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e59e15d69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a8b40e0d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7a797f42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489c419d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46c1c7c0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1e3c0283f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8a16cd58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