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9030dc766642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9e67ba9f9c47cc"/>
  </p:sldMasterIdLst>
  <p:sldIdLst>
    <p:sldId xmlns:r="http://schemas.openxmlformats.org/officeDocument/2006/relationships" id="256" r:id="Rd6baadece1dd4d80"/>
    <p:sldId xmlns:r="http://schemas.openxmlformats.org/officeDocument/2006/relationships" id="257" r:id="R84235fbd70eb4917"/>
    <p:sldId xmlns:r="http://schemas.openxmlformats.org/officeDocument/2006/relationships" id="258" r:id="R63a6cb85c0dd4772"/>
    <p:sldId xmlns:r="http://schemas.openxmlformats.org/officeDocument/2006/relationships" id="259" r:id="R66c81bb9a2334c11"/>
    <p:sldId xmlns:r="http://schemas.openxmlformats.org/officeDocument/2006/relationships" id="260" r:id="Rf105943ac38b44f9"/>
    <p:sldId xmlns:r="http://schemas.openxmlformats.org/officeDocument/2006/relationships" id="261" r:id="Rdc160b8b9a5143cb"/>
    <p:sldId xmlns:r="http://schemas.openxmlformats.org/officeDocument/2006/relationships" id="262" r:id="Rdece74e56d27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e67ba9f9c47cc" /><Relationship Type="http://schemas.openxmlformats.org/officeDocument/2006/relationships/slide" Target="/ppt/slides/slide1.xml" Id="Rd6baadece1dd4d80" /><Relationship Type="http://schemas.openxmlformats.org/officeDocument/2006/relationships/slide" Target="/ppt/slides/slide2.xml" Id="R84235fbd70eb4917" /><Relationship Type="http://schemas.openxmlformats.org/officeDocument/2006/relationships/slide" Target="/ppt/slides/slide3.xml" Id="R63a6cb85c0dd4772" /><Relationship Type="http://schemas.openxmlformats.org/officeDocument/2006/relationships/slide" Target="/ppt/slides/slide4.xml" Id="R66c81bb9a2334c11" /><Relationship Type="http://schemas.openxmlformats.org/officeDocument/2006/relationships/slide" Target="/ppt/slides/slide5.xml" Id="Rf105943ac38b44f9" /><Relationship Type="http://schemas.openxmlformats.org/officeDocument/2006/relationships/slide" Target="/ppt/slides/slide6.xml" Id="Rdc160b8b9a5143cb" /><Relationship Type="http://schemas.openxmlformats.org/officeDocument/2006/relationships/slide" Target="/ppt/slides/slide7.xml" Id="Rdece74e56d27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dba959ed0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bf0c5799140d7" /><Relationship Type="http://schemas.openxmlformats.org/officeDocument/2006/relationships/theme" Target="/ppt/slideMasters/theme/theme1.xml" Id="Rc7aee499595141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bf0c57991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5dad35784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e2109e308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1482bffeb4b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4d779c00f43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4a3c030c3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39df4dad142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8ea3508b146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AJOUR REGNSKAP MANDAL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AJOUR REGNSKAP MANDAL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5 967 007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3 340 595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 EIENDOMSUTVIKLING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26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roger@ajour-as.no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ajour-as.no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987 209 704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