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90b4465954f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a4c65a4854b4e09"/>
  </p:sldMasterIdLst>
  <p:sldIdLst>
    <p:sldId xmlns:r="http://schemas.openxmlformats.org/officeDocument/2006/relationships" id="256" r:id="R0d71089c838c4977"/>
    <p:sldId xmlns:r="http://schemas.openxmlformats.org/officeDocument/2006/relationships" id="257" r:id="Rd36643e5b66643d9"/>
    <p:sldId xmlns:r="http://schemas.openxmlformats.org/officeDocument/2006/relationships" id="258" r:id="R302effbf79fe4a72"/>
    <p:sldId xmlns:r="http://schemas.openxmlformats.org/officeDocument/2006/relationships" id="259" r:id="Ra5c7b78085234cb3"/>
    <p:sldId xmlns:r="http://schemas.openxmlformats.org/officeDocument/2006/relationships" id="260" r:id="Rafd4f613678d47fa"/>
    <p:sldId xmlns:r="http://schemas.openxmlformats.org/officeDocument/2006/relationships" id="261" r:id="Rc8cd2a2f862c4d26"/>
    <p:sldId xmlns:r="http://schemas.openxmlformats.org/officeDocument/2006/relationships" id="262" r:id="R2fb3096dc4934dc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c65a4854b4e09" /><Relationship Type="http://schemas.openxmlformats.org/officeDocument/2006/relationships/slide" Target="/ppt/slides/slide1.xml" Id="R0d71089c838c4977" /><Relationship Type="http://schemas.openxmlformats.org/officeDocument/2006/relationships/slide" Target="/ppt/slides/slide2.xml" Id="Rd36643e5b66643d9" /><Relationship Type="http://schemas.openxmlformats.org/officeDocument/2006/relationships/slide" Target="/ppt/slides/slide3.xml" Id="R302effbf79fe4a72" /><Relationship Type="http://schemas.openxmlformats.org/officeDocument/2006/relationships/slide" Target="/ppt/slides/slide4.xml" Id="Ra5c7b78085234cb3" /><Relationship Type="http://schemas.openxmlformats.org/officeDocument/2006/relationships/slide" Target="/ppt/slides/slide5.xml" Id="Rafd4f613678d47fa" /><Relationship Type="http://schemas.openxmlformats.org/officeDocument/2006/relationships/slide" Target="/ppt/slides/slide6.xml" Id="Rc8cd2a2f862c4d26" /><Relationship Type="http://schemas.openxmlformats.org/officeDocument/2006/relationships/slide" Target="/ppt/slides/slide7.xml" Id="R2fb3096dc4934dc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1b842de10d4b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9cd1c3b444adf" /><Relationship Type="http://schemas.openxmlformats.org/officeDocument/2006/relationships/theme" Target="/ppt/slideMasters/theme/theme1.xml" Id="R2aee1a36c9f149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d9cd1c3b444a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e8534bb6e241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a79239f3f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57f0e4e7c4c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ec3673fb4a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18a9c485c041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29b632acf41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58d2ccdc046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ÅLESUND TEAM-REVISJON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ÅLESUND TEAM-REVISJON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8 411 763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4 596 151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3 676 393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1 478 764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6 842 920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ENDRESEN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Apotekergata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6004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10 25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arnfinn.endresen@spm-revisjon.no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www.team-revisjon.no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987 210 818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ÅLESUND TEAM-REVISJON AS</a:t>
            </a:r>
          </a:p>
        </p:txBody>
      </p:sp>
    </p:spTree>
  </p:cSld>
  <p:clrMapOvr>
    <a:masterClrMapping xmlns:a="http://schemas.openxmlformats.org/drawingml/2006/main"/>
  </p:clrMapOvr>
</p:sld>
</file>