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634d0b91e44b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401ec0215e406b"/>
  </p:sldMasterIdLst>
  <p:sldIdLst>
    <p:sldId xmlns:r="http://schemas.openxmlformats.org/officeDocument/2006/relationships" id="256" r:id="R0422962bc7fe4f14"/>
    <p:sldId xmlns:r="http://schemas.openxmlformats.org/officeDocument/2006/relationships" id="257" r:id="Ref763f333ebb411c"/>
    <p:sldId xmlns:r="http://schemas.openxmlformats.org/officeDocument/2006/relationships" id="258" r:id="R5d057f4dc81b41ef"/>
    <p:sldId xmlns:r="http://schemas.openxmlformats.org/officeDocument/2006/relationships" id="259" r:id="R4802a06c35d541f2"/>
    <p:sldId xmlns:r="http://schemas.openxmlformats.org/officeDocument/2006/relationships" id="260" r:id="R40244d0123bd4989"/>
    <p:sldId xmlns:r="http://schemas.openxmlformats.org/officeDocument/2006/relationships" id="261" r:id="R357a6c18fc5b4427"/>
    <p:sldId xmlns:r="http://schemas.openxmlformats.org/officeDocument/2006/relationships" id="262" r:id="Rfc82aad9f59e41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401ec0215e406b" /><Relationship Type="http://schemas.openxmlformats.org/officeDocument/2006/relationships/slide" Target="/ppt/slides/slide1.xml" Id="R0422962bc7fe4f14" /><Relationship Type="http://schemas.openxmlformats.org/officeDocument/2006/relationships/slide" Target="/ppt/slides/slide2.xml" Id="Ref763f333ebb411c" /><Relationship Type="http://schemas.openxmlformats.org/officeDocument/2006/relationships/slide" Target="/ppt/slides/slide3.xml" Id="R5d057f4dc81b41ef" /><Relationship Type="http://schemas.openxmlformats.org/officeDocument/2006/relationships/slide" Target="/ppt/slides/slide4.xml" Id="R4802a06c35d541f2" /><Relationship Type="http://schemas.openxmlformats.org/officeDocument/2006/relationships/slide" Target="/ppt/slides/slide5.xml" Id="R40244d0123bd4989" /><Relationship Type="http://schemas.openxmlformats.org/officeDocument/2006/relationships/slide" Target="/ppt/slides/slide6.xml" Id="R357a6c18fc5b4427" /><Relationship Type="http://schemas.openxmlformats.org/officeDocument/2006/relationships/slide" Target="/ppt/slides/slide7.xml" Id="Rfc82aad9f59e41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e3337feea94e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1747df428411d" /><Relationship Type="http://schemas.openxmlformats.org/officeDocument/2006/relationships/theme" Target="/ppt/slideMasters/theme/theme1.xml" Id="Rad85fcb34f7e46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81747df42841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a0cad5a1c4d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03a845aeb45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416207d5146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db6eb292143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440b7284848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edc24adf24b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6e2e4f0f940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611 977 000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−118 711 000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579 416 000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2 263 660 000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06731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post@viewledger.com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www.viewledger.no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987 260 335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