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5d337f9c9843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69f5a7d28a467d"/>
  </p:sldMasterIdLst>
  <p:sldIdLst>
    <p:sldId xmlns:r="http://schemas.openxmlformats.org/officeDocument/2006/relationships" id="256" r:id="R59bebe42eba64ea7"/>
    <p:sldId xmlns:r="http://schemas.openxmlformats.org/officeDocument/2006/relationships" id="257" r:id="Rdf6d8542840448ab"/>
    <p:sldId xmlns:r="http://schemas.openxmlformats.org/officeDocument/2006/relationships" id="258" r:id="R12dd6add7cb84dc2"/>
    <p:sldId xmlns:r="http://schemas.openxmlformats.org/officeDocument/2006/relationships" id="259" r:id="R985170cda8d44700"/>
    <p:sldId xmlns:r="http://schemas.openxmlformats.org/officeDocument/2006/relationships" id="260" r:id="Ra55e6700c8a148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69f5a7d28a467d" /><Relationship Type="http://schemas.openxmlformats.org/officeDocument/2006/relationships/slide" Target="/ppt/slides/slide1.xml" Id="R59bebe42eba64ea7" /><Relationship Type="http://schemas.openxmlformats.org/officeDocument/2006/relationships/slide" Target="/ppt/slides/slide2.xml" Id="Rdf6d8542840448ab" /><Relationship Type="http://schemas.openxmlformats.org/officeDocument/2006/relationships/slide" Target="/ppt/slides/slide3.xml" Id="R12dd6add7cb84dc2" /><Relationship Type="http://schemas.openxmlformats.org/officeDocument/2006/relationships/slide" Target="/ppt/slides/slide4.xml" Id="R985170cda8d44700" /><Relationship Type="http://schemas.openxmlformats.org/officeDocument/2006/relationships/slide" Target="/ppt/slides/slide5.xml" Id="Ra55e6700c8a148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50a3ffdec44e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6602bc8fb465e" /><Relationship Type="http://schemas.openxmlformats.org/officeDocument/2006/relationships/theme" Target="/ppt/slideMasters/theme/theme1.xml" Id="Rb42fbee3964b4f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66602bc8fb46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efdd8380844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90d8f432246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aca5652aa40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44e03ab874a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3d7052e9a4c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www.abif.no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987 271 094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INDEKS</a:t>
            </a:r>
          </a:p>
        </p:txBody>
      </p:sp>
    </p:spTree>
  </p:cSld>
  <p:clrMapOvr>
    <a:masterClrMapping xmlns:a="http://schemas.openxmlformats.org/drawingml/2006/main"/>
  </p:clrMapOvr>
</p:sld>
</file>