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b367f1742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7d42db45d4e8b"/>
  </p:sldMasterIdLst>
  <p:sldIdLst>
    <p:sldId xmlns:r="http://schemas.openxmlformats.org/officeDocument/2006/relationships" id="256" r:id="R8bee0f1c0a9c4972"/>
    <p:sldId xmlns:r="http://schemas.openxmlformats.org/officeDocument/2006/relationships" id="257" r:id="Rf4392513eccd42d1"/>
    <p:sldId xmlns:r="http://schemas.openxmlformats.org/officeDocument/2006/relationships" id="258" r:id="R691cb96effc944a8"/>
    <p:sldId xmlns:r="http://schemas.openxmlformats.org/officeDocument/2006/relationships" id="259" r:id="R523c70f6495a4795"/>
    <p:sldId xmlns:r="http://schemas.openxmlformats.org/officeDocument/2006/relationships" id="260" r:id="R74d20272ceab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7d42db45d4e8b" /><Relationship Type="http://schemas.openxmlformats.org/officeDocument/2006/relationships/slide" Target="/ppt/slides/slide1.xml" Id="R8bee0f1c0a9c4972" /><Relationship Type="http://schemas.openxmlformats.org/officeDocument/2006/relationships/slide" Target="/ppt/slides/slide2.xml" Id="Rf4392513eccd42d1" /><Relationship Type="http://schemas.openxmlformats.org/officeDocument/2006/relationships/slide" Target="/ppt/slides/slide3.xml" Id="R691cb96effc944a8" /><Relationship Type="http://schemas.openxmlformats.org/officeDocument/2006/relationships/slide" Target="/ppt/slides/slide4.xml" Id="R523c70f6495a4795" /><Relationship Type="http://schemas.openxmlformats.org/officeDocument/2006/relationships/slide" Target="/ppt/slides/slide5.xml" Id="R74d20272ceab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f925708de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6598c25940a9" /><Relationship Type="http://schemas.openxmlformats.org/officeDocument/2006/relationships/theme" Target="/ppt/slideMasters/theme/theme1.xml" Id="R63fd70354119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96598c259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a0396909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fab58a45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43f831f0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1a986cc75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0c3583f4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