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d2c6ac82a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ec9f8b0e34f96"/>
  </p:sldMasterIdLst>
  <p:sldIdLst>
    <p:sldId xmlns:r="http://schemas.openxmlformats.org/officeDocument/2006/relationships" id="256" r:id="R637732829dda4300"/>
    <p:sldId xmlns:r="http://schemas.openxmlformats.org/officeDocument/2006/relationships" id="257" r:id="R5bfd30f2687c44d6"/>
    <p:sldId xmlns:r="http://schemas.openxmlformats.org/officeDocument/2006/relationships" id="258" r:id="Rbd48aa90871d4ce5"/>
    <p:sldId xmlns:r="http://schemas.openxmlformats.org/officeDocument/2006/relationships" id="259" r:id="R61a1c231084d42d7"/>
    <p:sldId xmlns:r="http://schemas.openxmlformats.org/officeDocument/2006/relationships" id="260" r:id="R43baea38e4db4b14"/>
    <p:sldId xmlns:r="http://schemas.openxmlformats.org/officeDocument/2006/relationships" id="261" r:id="Rac9fe85890e146f2"/>
    <p:sldId xmlns:r="http://schemas.openxmlformats.org/officeDocument/2006/relationships" id="262" r:id="R6a3ccdba3760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ec9f8b0e34f96" /><Relationship Type="http://schemas.openxmlformats.org/officeDocument/2006/relationships/slide" Target="/ppt/slides/slide1.xml" Id="R637732829dda4300" /><Relationship Type="http://schemas.openxmlformats.org/officeDocument/2006/relationships/slide" Target="/ppt/slides/slide2.xml" Id="R5bfd30f2687c44d6" /><Relationship Type="http://schemas.openxmlformats.org/officeDocument/2006/relationships/slide" Target="/ppt/slides/slide3.xml" Id="Rbd48aa90871d4ce5" /><Relationship Type="http://schemas.openxmlformats.org/officeDocument/2006/relationships/slide" Target="/ppt/slides/slide4.xml" Id="R61a1c231084d42d7" /><Relationship Type="http://schemas.openxmlformats.org/officeDocument/2006/relationships/slide" Target="/ppt/slides/slide5.xml" Id="R43baea38e4db4b14" /><Relationship Type="http://schemas.openxmlformats.org/officeDocument/2006/relationships/slide" Target="/ppt/slides/slide6.xml" Id="Rac9fe85890e146f2" /><Relationship Type="http://schemas.openxmlformats.org/officeDocument/2006/relationships/slide" Target="/ppt/slides/slide7.xml" Id="R6a3ccdba3760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ede526c54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2b9ec064e4033" /><Relationship Type="http://schemas.openxmlformats.org/officeDocument/2006/relationships/theme" Target="/ppt/slideMasters/theme/theme1.xml" Id="R944af55e98de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82b9ec064e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adf0efada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750049b8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291ac2bc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c679a73aa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143e291b5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8f34f07e7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c71276c7f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