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8c90a4f49a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442da96304588"/>
  </p:sldMasterIdLst>
  <p:sldIdLst>
    <p:sldId xmlns:r="http://schemas.openxmlformats.org/officeDocument/2006/relationships" id="256" r:id="R81ce9d3db0fa42e1"/>
    <p:sldId xmlns:r="http://schemas.openxmlformats.org/officeDocument/2006/relationships" id="257" r:id="R8e6b4c110e124daf"/>
    <p:sldId xmlns:r="http://schemas.openxmlformats.org/officeDocument/2006/relationships" id="258" r:id="R4d720e2fd24c4427"/>
    <p:sldId xmlns:r="http://schemas.openxmlformats.org/officeDocument/2006/relationships" id="259" r:id="R3edd0e567593480b"/>
    <p:sldId xmlns:r="http://schemas.openxmlformats.org/officeDocument/2006/relationships" id="260" r:id="R3926146d3d3f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442da96304588" /><Relationship Type="http://schemas.openxmlformats.org/officeDocument/2006/relationships/slide" Target="/ppt/slides/slide1.xml" Id="R81ce9d3db0fa42e1" /><Relationship Type="http://schemas.openxmlformats.org/officeDocument/2006/relationships/slide" Target="/ppt/slides/slide2.xml" Id="R8e6b4c110e124daf" /><Relationship Type="http://schemas.openxmlformats.org/officeDocument/2006/relationships/slide" Target="/ppt/slides/slide3.xml" Id="R4d720e2fd24c4427" /><Relationship Type="http://schemas.openxmlformats.org/officeDocument/2006/relationships/slide" Target="/ppt/slides/slide4.xml" Id="R3edd0e567593480b" /><Relationship Type="http://schemas.openxmlformats.org/officeDocument/2006/relationships/slide" Target="/ppt/slides/slide5.xml" Id="R3926146d3d3f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5f67eb038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2342aed44188" /><Relationship Type="http://schemas.openxmlformats.org/officeDocument/2006/relationships/theme" Target="/ppt/slideMasters/theme/theme1.xml" Id="R32ce6dc327144d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92342aed4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2c0e0fc1d43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b0ba73b1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d22bff48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6d1f2e67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c3e3f2ef0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SKJERSTAD OG MISVÆR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SKJERSTAD OG MISVÆR SOKN ble etablert [år] og holder til i Misvær.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Kulturveien 3576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8100 Misvær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skjerstadmisvar.menighet@kirken.no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kirken.no/skjerstad-misvar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987 428 651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SKJERSTAD OG MISVÆR SOKN</a:t>
            </a:r>
          </a:p>
        </p:txBody>
      </p:sp>
    </p:spTree>
  </p:cSld>
  <p:clrMapOvr>
    <a:masterClrMapping xmlns:a="http://schemas.openxmlformats.org/drawingml/2006/main"/>
  </p:clrMapOvr>
</p:sld>
</file>