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6665226f7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d274fab404a8f"/>
  </p:sldMasterIdLst>
  <p:sldIdLst>
    <p:sldId xmlns:r="http://schemas.openxmlformats.org/officeDocument/2006/relationships" id="256" r:id="R1dced033de98476a"/>
    <p:sldId xmlns:r="http://schemas.openxmlformats.org/officeDocument/2006/relationships" id="257" r:id="R3d24d547f55144bb"/>
    <p:sldId xmlns:r="http://schemas.openxmlformats.org/officeDocument/2006/relationships" id="258" r:id="R4ee4ca8bdf974ccf"/>
    <p:sldId xmlns:r="http://schemas.openxmlformats.org/officeDocument/2006/relationships" id="259" r:id="Re5f6c67b7eb5412f"/>
    <p:sldId xmlns:r="http://schemas.openxmlformats.org/officeDocument/2006/relationships" id="260" r:id="Rf0a64ba2c09745bf"/>
    <p:sldId xmlns:r="http://schemas.openxmlformats.org/officeDocument/2006/relationships" id="261" r:id="R5f69b91cd2b04ebd"/>
    <p:sldId xmlns:r="http://schemas.openxmlformats.org/officeDocument/2006/relationships" id="262" r:id="R9d04f3119052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d274fab404a8f" /><Relationship Type="http://schemas.openxmlformats.org/officeDocument/2006/relationships/slide" Target="/ppt/slides/slide1.xml" Id="R1dced033de98476a" /><Relationship Type="http://schemas.openxmlformats.org/officeDocument/2006/relationships/slide" Target="/ppt/slides/slide2.xml" Id="R3d24d547f55144bb" /><Relationship Type="http://schemas.openxmlformats.org/officeDocument/2006/relationships/slide" Target="/ppt/slides/slide3.xml" Id="R4ee4ca8bdf974ccf" /><Relationship Type="http://schemas.openxmlformats.org/officeDocument/2006/relationships/slide" Target="/ppt/slides/slide4.xml" Id="Re5f6c67b7eb5412f" /><Relationship Type="http://schemas.openxmlformats.org/officeDocument/2006/relationships/slide" Target="/ppt/slides/slide5.xml" Id="Rf0a64ba2c09745bf" /><Relationship Type="http://schemas.openxmlformats.org/officeDocument/2006/relationships/slide" Target="/ppt/slides/slide6.xml" Id="R5f69b91cd2b04ebd" /><Relationship Type="http://schemas.openxmlformats.org/officeDocument/2006/relationships/slide" Target="/ppt/slides/slide7.xml" Id="R9d04f3119052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607066fb0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70d5232a442e" /><Relationship Type="http://schemas.openxmlformats.org/officeDocument/2006/relationships/theme" Target="/ppt/slideMasters/theme/theme1.xml" Id="R04198529f3d2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170d5232a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165d002a2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c7d3c845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d845b2e4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5bdcdb153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7a598540c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7a2bf761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ebbd85898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18 353 319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HAUGE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KAMPENHØI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