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310404b3144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95d1456824be9"/>
  </p:sldMasterIdLst>
  <p:sldIdLst>
    <p:sldId xmlns:r="http://schemas.openxmlformats.org/officeDocument/2006/relationships" id="256" r:id="R3c5d39254d4d486a"/>
    <p:sldId xmlns:r="http://schemas.openxmlformats.org/officeDocument/2006/relationships" id="257" r:id="Rbbfe28e0fed7419d"/>
    <p:sldId xmlns:r="http://schemas.openxmlformats.org/officeDocument/2006/relationships" id="258" r:id="R8db8d406464d43fa"/>
    <p:sldId xmlns:r="http://schemas.openxmlformats.org/officeDocument/2006/relationships" id="259" r:id="R566db935c1dd4504"/>
    <p:sldId xmlns:r="http://schemas.openxmlformats.org/officeDocument/2006/relationships" id="260" r:id="Rb5b2e039f7504cad"/>
    <p:sldId xmlns:r="http://schemas.openxmlformats.org/officeDocument/2006/relationships" id="261" r:id="R83db403dd9f141bf"/>
    <p:sldId xmlns:r="http://schemas.openxmlformats.org/officeDocument/2006/relationships" id="262" r:id="R5ba92dfdb9bf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95d1456824be9" /><Relationship Type="http://schemas.openxmlformats.org/officeDocument/2006/relationships/slide" Target="/ppt/slides/slide1.xml" Id="R3c5d39254d4d486a" /><Relationship Type="http://schemas.openxmlformats.org/officeDocument/2006/relationships/slide" Target="/ppt/slides/slide2.xml" Id="Rbbfe28e0fed7419d" /><Relationship Type="http://schemas.openxmlformats.org/officeDocument/2006/relationships/slide" Target="/ppt/slides/slide3.xml" Id="R8db8d406464d43fa" /><Relationship Type="http://schemas.openxmlformats.org/officeDocument/2006/relationships/slide" Target="/ppt/slides/slide4.xml" Id="R566db935c1dd4504" /><Relationship Type="http://schemas.openxmlformats.org/officeDocument/2006/relationships/slide" Target="/ppt/slides/slide5.xml" Id="Rb5b2e039f7504cad" /><Relationship Type="http://schemas.openxmlformats.org/officeDocument/2006/relationships/slide" Target="/ppt/slides/slide6.xml" Id="R83db403dd9f141bf" /><Relationship Type="http://schemas.openxmlformats.org/officeDocument/2006/relationships/slide" Target="/ppt/slides/slide7.xml" Id="R5ba92dfdb9bf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9f61400ad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cccd87f534d76" /><Relationship Type="http://schemas.openxmlformats.org/officeDocument/2006/relationships/theme" Target="/ppt/slideMasters/theme/theme1.xml" Id="R904365636d0c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cccd87f53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8e76ab245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2a1705d68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03ce3427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a049ae5bf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14e51c721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0466eb7be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de4e17a05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2 048 940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Torbergssons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987 437 693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