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35586c8a0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a5da08459408d"/>
  </p:sldMasterIdLst>
  <p:sldIdLst>
    <p:sldId xmlns:r="http://schemas.openxmlformats.org/officeDocument/2006/relationships" id="256" r:id="R457066774eae42e6"/>
    <p:sldId xmlns:r="http://schemas.openxmlformats.org/officeDocument/2006/relationships" id="257" r:id="R810a23bb310b4f48"/>
    <p:sldId xmlns:r="http://schemas.openxmlformats.org/officeDocument/2006/relationships" id="258" r:id="R96f3b221598846c8"/>
    <p:sldId xmlns:r="http://schemas.openxmlformats.org/officeDocument/2006/relationships" id="259" r:id="R8a7126d0c2984ae6"/>
    <p:sldId xmlns:r="http://schemas.openxmlformats.org/officeDocument/2006/relationships" id="260" r:id="R8110a99169974d36"/>
    <p:sldId xmlns:r="http://schemas.openxmlformats.org/officeDocument/2006/relationships" id="261" r:id="R4503a3cfd2d04c13"/>
    <p:sldId xmlns:r="http://schemas.openxmlformats.org/officeDocument/2006/relationships" id="262" r:id="R20f185007347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a5da08459408d" /><Relationship Type="http://schemas.openxmlformats.org/officeDocument/2006/relationships/slide" Target="/ppt/slides/slide1.xml" Id="R457066774eae42e6" /><Relationship Type="http://schemas.openxmlformats.org/officeDocument/2006/relationships/slide" Target="/ppt/slides/slide2.xml" Id="R810a23bb310b4f48" /><Relationship Type="http://schemas.openxmlformats.org/officeDocument/2006/relationships/slide" Target="/ppt/slides/slide3.xml" Id="R96f3b221598846c8" /><Relationship Type="http://schemas.openxmlformats.org/officeDocument/2006/relationships/slide" Target="/ppt/slides/slide4.xml" Id="R8a7126d0c2984ae6" /><Relationship Type="http://schemas.openxmlformats.org/officeDocument/2006/relationships/slide" Target="/ppt/slides/slide5.xml" Id="R8110a99169974d36" /><Relationship Type="http://schemas.openxmlformats.org/officeDocument/2006/relationships/slide" Target="/ppt/slides/slide6.xml" Id="R4503a3cfd2d04c13" /><Relationship Type="http://schemas.openxmlformats.org/officeDocument/2006/relationships/slide" Target="/ppt/slides/slide7.xml" Id="R20f185007347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4051421db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7c06b9d24764" /><Relationship Type="http://schemas.openxmlformats.org/officeDocument/2006/relationships/theme" Target="/ppt/slideMasters/theme/theme1.xml" Id="R0f8038de72b1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87c06b9d2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ca20128bf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5ac41ea42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d520c60d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5178e2944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6aaa2d44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5018aceda41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9ec83547c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