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6584c5f38149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a8dd30bbda4f9a"/>
  </p:sldMasterIdLst>
  <p:sldIdLst>
    <p:sldId xmlns:r="http://schemas.openxmlformats.org/officeDocument/2006/relationships" id="256" r:id="R50411f135e724175"/>
    <p:sldId xmlns:r="http://schemas.openxmlformats.org/officeDocument/2006/relationships" id="257" r:id="R1d7061427d274923"/>
    <p:sldId xmlns:r="http://schemas.openxmlformats.org/officeDocument/2006/relationships" id="258" r:id="Rd11e7fab8b154de5"/>
    <p:sldId xmlns:r="http://schemas.openxmlformats.org/officeDocument/2006/relationships" id="259" r:id="R3d380a38ff65463c"/>
    <p:sldId xmlns:r="http://schemas.openxmlformats.org/officeDocument/2006/relationships" id="260" r:id="Rba625a26e03a478e"/>
    <p:sldId xmlns:r="http://schemas.openxmlformats.org/officeDocument/2006/relationships" id="261" r:id="R6ce398423bfe488b"/>
    <p:sldId xmlns:r="http://schemas.openxmlformats.org/officeDocument/2006/relationships" id="262" r:id="R3f47968fd5f44b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a8dd30bbda4f9a" /><Relationship Type="http://schemas.openxmlformats.org/officeDocument/2006/relationships/slide" Target="/ppt/slides/slide1.xml" Id="R50411f135e724175" /><Relationship Type="http://schemas.openxmlformats.org/officeDocument/2006/relationships/slide" Target="/ppt/slides/slide2.xml" Id="R1d7061427d274923" /><Relationship Type="http://schemas.openxmlformats.org/officeDocument/2006/relationships/slide" Target="/ppt/slides/slide3.xml" Id="Rd11e7fab8b154de5" /><Relationship Type="http://schemas.openxmlformats.org/officeDocument/2006/relationships/slide" Target="/ppt/slides/slide4.xml" Id="R3d380a38ff65463c" /><Relationship Type="http://schemas.openxmlformats.org/officeDocument/2006/relationships/slide" Target="/ppt/slides/slide5.xml" Id="Rba625a26e03a478e" /><Relationship Type="http://schemas.openxmlformats.org/officeDocument/2006/relationships/slide" Target="/ppt/slides/slide6.xml" Id="R6ce398423bfe488b" /><Relationship Type="http://schemas.openxmlformats.org/officeDocument/2006/relationships/slide" Target="/ppt/slides/slide7.xml" Id="R3f47968fd5f44b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2273e6dee48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c85439a7144b9" /><Relationship Type="http://schemas.openxmlformats.org/officeDocument/2006/relationships/theme" Target="/ppt/slideMasters/theme/theme1.xml" Id="R0e77ab0099d544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5c85439a7144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871c2c6d446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b200518a344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d70e6a8814a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95c560e1a48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eb59e6cef4d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983cfef644c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97257fdc543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 TIME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 TIME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 TIME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 TIME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 TIME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 TIME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26 375 146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2 163 919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1 674 387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4 239 860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10 301 279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 TIME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DÆHLI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JAHREN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JAHN PETTER JOHNSGARD  –  13,9 %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 TIME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14 56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987 484 330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 TIME REGNSKAP AS</a:t>
            </a:r>
          </a:p>
        </p:txBody>
      </p:sp>
    </p:spTree>
  </p:cSld>
  <p:clrMapOvr>
    <a:masterClrMapping xmlns:a="http://schemas.openxmlformats.org/drawingml/2006/main"/>
  </p:clrMapOvr>
</p:sld>
</file>