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2c876ac77645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ed329275644063"/>
  </p:sldMasterIdLst>
  <p:sldIdLst>
    <p:sldId xmlns:r="http://schemas.openxmlformats.org/officeDocument/2006/relationships" id="256" r:id="Rfc32a749dbf0474f"/>
    <p:sldId xmlns:r="http://schemas.openxmlformats.org/officeDocument/2006/relationships" id="257" r:id="R1ea79ee82cf040df"/>
    <p:sldId xmlns:r="http://schemas.openxmlformats.org/officeDocument/2006/relationships" id="258" r:id="Rff1b1a61d1a2419d"/>
    <p:sldId xmlns:r="http://schemas.openxmlformats.org/officeDocument/2006/relationships" id="259" r:id="Rf521335230ce4b85"/>
    <p:sldId xmlns:r="http://schemas.openxmlformats.org/officeDocument/2006/relationships" id="260" r:id="R515992982e644fbc"/>
    <p:sldId xmlns:r="http://schemas.openxmlformats.org/officeDocument/2006/relationships" id="261" r:id="Rd6e5e470e2ec4c3f"/>
    <p:sldId xmlns:r="http://schemas.openxmlformats.org/officeDocument/2006/relationships" id="262" r:id="Rf5292ab91c4240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d329275644063" /><Relationship Type="http://schemas.openxmlformats.org/officeDocument/2006/relationships/slide" Target="/ppt/slides/slide1.xml" Id="Rfc32a749dbf0474f" /><Relationship Type="http://schemas.openxmlformats.org/officeDocument/2006/relationships/slide" Target="/ppt/slides/slide2.xml" Id="R1ea79ee82cf040df" /><Relationship Type="http://schemas.openxmlformats.org/officeDocument/2006/relationships/slide" Target="/ppt/slides/slide3.xml" Id="Rff1b1a61d1a2419d" /><Relationship Type="http://schemas.openxmlformats.org/officeDocument/2006/relationships/slide" Target="/ppt/slides/slide4.xml" Id="Rf521335230ce4b85" /><Relationship Type="http://schemas.openxmlformats.org/officeDocument/2006/relationships/slide" Target="/ppt/slides/slide5.xml" Id="R515992982e644fbc" /><Relationship Type="http://schemas.openxmlformats.org/officeDocument/2006/relationships/slide" Target="/ppt/slides/slide6.xml" Id="Rd6e5e470e2ec4c3f" /><Relationship Type="http://schemas.openxmlformats.org/officeDocument/2006/relationships/slide" Target="/ppt/slides/slide7.xml" Id="Rf5292ab91c4240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71e7735a8b4b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d56963708429f" /><Relationship Type="http://schemas.openxmlformats.org/officeDocument/2006/relationships/theme" Target="/ppt/slideMasters/theme/theme1.xml" Id="R82c4112f9d1a4d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ad5696370842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0a1335d934a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427e1fff34a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d273355674e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8c6a955cb4d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ccfbb68934e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0985a5f8f41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341d95e5340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IT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297 061 029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11 582 329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8 275 857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32 123 478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120 203 216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KORDAHL HOLDING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SICTRA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 HOLDING AS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MJG INVEST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CODE ZERO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IT AS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Brevikbråteveien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1553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abacus@abacus-it.no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987 493 348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IT AS</a:t>
            </a:r>
          </a:p>
        </p:txBody>
      </p:sp>
    </p:spTree>
  </p:cSld>
  <p:clrMapOvr>
    <a:masterClrMapping xmlns:a="http://schemas.openxmlformats.org/drawingml/2006/main"/>
  </p:clrMapOvr>
</p:sld>
</file>