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578c462b3e47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534c1a353c4bbc"/>
  </p:sldMasterIdLst>
  <p:sldIdLst>
    <p:sldId xmlns:r="http://schemas.openxmlformats.org/officeDocument/2006/relationships" id="256" r:id="R132dc2ddba4c4f90"/>
    <p:sldId xmlns:r="http://schemas.openxmlformats.org/officeDocument/2006/relationships" id="257" r:id="R4712ccf5ada949dc"/>
    <p:sldId xmlns:r="http://schemas.openxmlformats.org/officeDocument/2006/relationships" id="258" r:id="R185c30db920946c1"/>
    <p:sldId xmlns:r="http://schemas.openxmlformats.org/officeDocument/2006/relationships" id="259" r:id="R0951c1819b314d7b"/>
    <p:sldId xmlns:r="http://schemas.openxmlformats.org/officeDocument/2006/relationships" id="260" r:id="R384aef87f1fc4a7e"/>
    <p:sldId xmlns:r="http://schemas.openxmlformats.org/officeDocument/2006/relationships" id="261" r:id="Rf13b3cf9da204617"/>
    <p:sldId xmlns:r="http://schemas.openxmlformats.org/officeDocument/2006/relationships" id="262" r:id="R613bb86003754b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534c1a353c4bbc" /><Relationship Type="http://schemas.openxmlformats.org/officeDocument/2006/relationships/slide" Target="/ppt/slides/slide1.xml" Id="R132dc2ddba4c4f90" /><Relationship Type="http://schemas.openxmlformats.org/officeDocument/2006/relationships/slide" Target="/ppt/slides/slide2.xml" Id="R4712ccf5ada949dc" /><Relationship Type="http://schemas.openxmlformats.org/officeDocument/2006/relationships/slide" Target="/ppt/slides/slide3.xml" Id="R185c30db920946c1" /><Relationship Type="http://schemas.openxmlformats.org/officeDocument/2006/relationships/slide" Target="/ppt/slides/slide4.xml" Id="R0951c1819b314d7b" /><Relationship Type="http://schemas.openxmlformats.org/officeDocument/2006/relationships/slide" Target="/ppt/slides/slide5.xml" Id="R384aef87f1fc4a7e" /><Relationship Type="http://schemas.openxmlformats.org/officeDocument/2006/relationships/slide" Target="/ppt/slides/slide6.xml" Id="Rf13b3cf9da204617" /><Relationship Type="http://schemas.openxmlformats.org/officeDocument/2006/relationships/slide" Target="/ppt/slides/slide7.xml" Id="R613bb86003754b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ac6ab85a540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2389022b74e20" /><Relationship Type="http://schemas.openxmlformats.org/officeDocument/2006/relationships/theme" Target="/ppt/slideMasters/theme/theme1.xml" Id="R2c7d65da55314e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12389022b74e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659a24f36a4e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d6740cfa543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927f03f174c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a850ca58843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859a863394b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f3db29bfa43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df52ef17946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TUNE REGNSKAPS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TUNE REGNSKAPS CONSULT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11 786 990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2 551 636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2 114 975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4 927 020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7 906 202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GRØNNEVIK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TUNE REGNSKAPS CONSULT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 Marie gate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1706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987 529 245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TUNE REGNSKAPS CONSULT AS</a:t>
            </a:r>
          </a:p>
        </p:txBody>
      </p:sp>
    </p:spTree>
  </p:cSld>
  <p:clrMapOvr>
    <a:masterClrMapping xmlns:a="http://schemas.openxmlformats.org/drawingml/2006/main"/>
  </p:clrMapOvr>
</p:sld>
</file>