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faa2cf9d1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3eb5f491e46bb"/>
  </p:sldMasterIdLst>
  <p:sldIdLst>
    <p:sldId xmlns:r="http://schemas.openxmlformats.org/officeDocument/2006/relationships" id="256" r:id="R860077d3a7d14fba"/>
    <p:sldId xmlns:r="http://schemas.openxmlformats.org/officeDocument/2006/relationships" id="257" r:id="R6767282baf764370"/>
    <p:sldId xmlns:r="http://schemas.openxmlformats.org/officeDocument/2006/relationships" id="258" r:id="R1765ddc580984620"/>
    <p:sldId xmlns:r="http://schemas.openxmlformats.org/officeDocument/2006/relationships" id="259" r:id="Rc0cdd98811d04815"/>
    <p:sldId xmlns:r="http://schemas.openxmlformats.org/officeDocument/2006/relationships" id="260" r:id="R086dfffc0c2f4999"/>
    <p:sldId xmlns:r="http://schemas.openxmlformats.org/officeDocument/2006/relationships" id="261" r:id="R0a4a7c3bc1f74c46"/>
    <p:sldId xmlns:r="http://schemas.openxmlformats.org/officeDocument/2006/relationships" id="262" r:id="Rda8ce8279ee2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3eb5f491e46bb" /><Relationship Type="http://schemas.openxmlformats.org/officeDocument/2006/relationships/slide" Target="/ppt/slides/slide1.xml" Id="R860077d3a7d14fba" /><Relationship Type="http://schemas.openxmlformats.org/officeDocument/2006/relationships/slide" Target="/ppt/slides/slide2.xml" Id="R6767282baf764370" /><Relationship Type="http://schemas.openxmlformats.org/officeDocument/2006/relationships/slide" Target="/ppt/slides/slide3.xml" Id="R1765ddc580984620" /><Relationship Type="http://schemas.openxmlformats.org/officeDocument/2006/relationships/slide" Target="/ppt/slides/slide4.xml" Id="Rc0cdd98811d04815" /><Relationship Type="http://schemas.openxmlformats.org/officeDocument/2006/relationships/slide" Target="/ppt/slides/slide5.xml" Id="R086dfffc0c2f4999" /><Relationship Type="http://schemas.openxmlformats.org/officeDocument/2006/relationships/slide" Target="/ppt/slides/slide6.xml" Id="R0a4a7c3bc1f74c46" /><Relationship Type="http://schemas.openxmlformats.org/officeDocument/2006/relationships/slide" Target="/ppt/slides/slide7.xml" Id="Rda8ce8279ee2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c946ac1f1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6f502976746d3" /><Relationship Type="http://schemas.openxmlformats.org/officeDocument/2006/relationships/theme" Target="/ppt/slideMasters/theme/theme1.xml" Id="Redf83ec7e3df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6f5029767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d48b650f7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bac13fc11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ad75a359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b587e0c3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1d39d4f7c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2f8703c6a43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507c7cfb8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REVISJON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3 958 619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1 390 733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987 530 707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