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705063a6d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ed0e695ec4850"/>
  </p:sldMasterIdLst>
  <p:sldIdLst>
    <p:sldId xmlns:r="http://schemas.openxmlformats.org/officeDocument/2006/relationships" id="256" r:id="R4e2e210caaf84a59"/>
    <p:sldId xmlns:r="http://schemas.openxmlformats.org/officeDocument/2006/relationships" id="257" r:id="R20367f9f4dac474c"/>
    <p:sldId xmlns:r="http://schemas.openxmlformats.org/officeDocument/2006/relationships" id="258" r:id="R0e84c21b68de4c12"/>
    <p:sldId xmlns:r="http://schemas.openxmlformats.org/officeDocument/2006/relationships" id="259" r:id="R8a60f09e3c8b43b9"/>
    <p:sldId xmlns:r="http://schemas.openxmlformats.org/officeDocument/2006/relationships" id="260" r:id="Rccf6a0b335b346a6"/>
    <p:sldId xmlns:r="http://schemas.openxmlformats.org/officeDocument/2006/relationships" id="261" r:id="Rfa479e0c037e4a6a"/>
    <p:sldId xmlns:r="http://schemas.openxmlformats.org/officeDocument/2006/relationships" id="262" r:id="R3c222aadb045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ed0e695ec4850" /><Relationship Type="http://schemas.openxmlformats.org/officeDocument/2006/relationships/slide" Target="/ppt/slides/slide1.xml" Id="R4e2e210caaf84a59" /><Relationship Type="http://schemas.openxmlformats.org/officeDocument/2006/relationships/slide" Target="/ppt/slides/slide2.xml" Id="R20367f9f4dac474c" /><Relationship Type="http://schemas.openxmlformats.org/officeDocument/2006/relationships/slide" Target="/ppt/slides/slide3.xml" Id="R0e84c21b68de4c12" /><Relationship Type="http://schemas.openxmlformats.org/officeDocument/2006/relationships/slide" Target="/ppt/slides/slide4.xml" Id="R8a60f09e3c8b43b9" /><Relationship Type="http://schemas.openxmlformats.org/officeDocument/2006/relationships/slide" Target="/ppt/slides/slide5.xml" Id="Rccf6a0b335b346a6" /><Relationship Type="http://schemas.openxmlformats.org/officeDocument/2006/relationships/slide" Target="/ppt/slides/slide6.xml" Id="Rfa479e0c037e4a6a" /><Relationship Type="http://schemas.openxmlformats.org/officeDocument/2006/relationships/slide" Target="/ppt/slides/slide7.xml" Id="R3c222aadb045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ec35e37e3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5bf4b0fb5458b" /><Relationship Type="http://schemas.openxmlformats.org/officeDocument/2006/relationships/theme" Target="/ppt/slideMasters/theme/theme1.xml" Id="R9b85b82b023b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5bf4b0fb5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988609b0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07937329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087a00e0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a12e297b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15240af8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83dfd3b5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763241a2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