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a629cf0f2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92735f90344f3"/>
  </p:sldMasterIdLst>
  <p:sldIdLst>
    <p:sldId xmlns:r="http://schemas.openxmlformats.org/officeDocument/2006/relationships" id="256" r:id="Rb0d4c241e50b465b"/>
    <p:sldId xmlns:r="http://schemas.openxmlformats.org/officeDocument/2006/relationships" id="257" r:id="Rede91f88df2943e2"/>
    <p:sldId xmlns:r="http://schemas.openxmlformats.org/officeDocument/2006/relationships" id="258" r:id="R695b31c7e54a4e3e"/>
    <p:sldId xmlns:r="http://schemas.openxmlformats.org/officeDocument/2006/relationships" id="259" r:id="Re8cbf67bd65c41f4"/>
    <p:sldId xmlns:r="http://schemas.openxmlformats.org/officeDocument/2006/relationships" id="260" r:id="Ra07a5117a34445c1"/>
    <p:sldId xmlns:r="http://schemas.openxmlformats.org/officeDocument/2006/relationships" id="261" r:id="Rf454e18c8b6a4897"/>
    <p:sldId xmlns:r="http://schemas.openxmlformats.org/officeDocument/2006/relationships" id="262" r:id="Rf06047c4674d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92735f90344f3" /><Relationship Type="http://schemas.openxmlformats.org/officeDocument/2006/relationships/slide" Target="/ppt/slides/slide1.xml" Id="Rb0d4c241e50b465b" /><Relationship Type="http://schemas.openxmlformats.org/officeDocument/2006/relationships/slide" Target="/ppt/slides/slide2.xml" Id="Rede91f88df2943e2" /><Relationship Type="http://schemas.openxmlformats.org/officeDocument/2006/relationships/slide" Target="/ppt/slides/slide3.xml" Id="R695b31c7e54a4e3e" /><Relationship Type="http://schemas.openxmlformats.org/officeDocument/2006/relationships/slide" Target="/ppt/slides/slide4.xml" Id="Re8cbf67bd65c41f4" /><Relationship Type="http://schemas.openxmlformats.org/officeDocument/2006/relationships/slide" Target="/ppt/slides/slide5.xml" Id="Ra07a5117a34445c1" /><Relationship Type="http://schemas.openxmlformats.org/officeDocument/2006/relationships/slide" Target="/ppt/slides/slide6.xml" Id="Rf454e18c8b6a4897" /><Relationship Type="http://schemas.openxmlformats.org/officeDocument/2006/relationships/slide" Target="/ppt/slides/slide7.xml" Id="Rf06047c4674d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f8380cbea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89d448a44d92" /><Relationship Type="http://schemas.openxmlformats.org/officeDocument/2006/relationships/theme" Target="/ppt/slideMasters/theme/theme1.xml" Id="R0f87c2c1fce8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e89d448a4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2fcbe0f7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8efe4348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ea8ea7c3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a0be6895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ccf4b743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80337e00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2eb837a5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