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d2b32a66aa4a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ae2e9b09ca47ca"/>
  </p:sldMasterIdLst>
  <p:sldIdLst>
    <p:sldId xmlns:r="http://schemas.openxmlformats.org/officeDocument/2006/relationships" id="256" r:id="R8ecec43a7d3c4fed"/>
    <p:sldId xmlns:r="http://schemas.openxmlformats.org/officeDocument/2006/relationships" id="257" r:id="R5c4a7f853e7f426e"/>
    <p:sldId xmlns:r="http://schemas.openxmlformats.org/officeDocument/2006/relationships" id="258" r:id="R0ac44bc70d7c44e2"/>
    <p:sldId xmlns:r="http://schemas.openxmlformats.org/officeDocument/2006/relationships" id="259" r:id="R255d5fba85e64e34"/>
    <p:sldId xmlns:r="http://schemas.openxmlformats.org/officeDocument/2006/relationships" id="260" r:id="R2f013c1cdad043db"/>
    <p:sldId xmlns:r="http://schemas.openxmlformats.org/officeDocument/2006/relationships" id="261" r:id="Rcc4dde7a115d4690"/>
    <p:sldId xmlns:r="http://schemas.openxmlformats.org/officeDocument/2006/relationships" id="262" r:id="R0639f6ca147a4a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ae2e9b09ca47ca" /><Relationship Type="http://schemas.openxmlformats.org/officeDocument/2006/relationships/slide" Target="/ppt/slides/slide1.xml" Id="R8ecec43a7d3c4fed" /><Relationship Type="http://schemas.openxmlformats.org/officeDocument/2006/relationships/slide" Target="/ppt/slides/slide2.xml" Id="R5c4a7f853e7f426e" /><Relationship Type="http://schemas.openxmlformats.org/officeDocument/2006/relationships/slide" Target="/ppt/slides/slide3.xml" Id="R0ac44bc70d7c44e2" /><Relationship Type="http://schemas.openxmlformats.org/officeDocument/2006/relationships/slide" Target="/ppt/slides/slide4.xml" Id="R255d5fba85e64e34" /><Relationship Type="http://schemas.openxmlformats.org/officeDocument/2006/relationships/slide" Target="/ppt/slides/slide5.xml" Id="R2f013c1cdad043db" /><Relationship Type="http://schemas.openxmlformats.org/officeDocument/2006/relationships/slide" Target="/ppt/slides/slide6.xml" Id="Rcc4dde7a115d4690" /><Relationship Type="http://schemas.openxmlformats.org/officeDocument/2006/relationships/slide" Target="/ppt/slides/slide7.xml" Id="R0639f6ca147a4a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eb49d669942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20fdd0ad84273" /><Relationship Type="http://schemas.openxmlformats.org/officeDocument/2006/relationships/theme" Target="/ppt/slideMasters/theme/theme1.xml" Id="R2d04ad0470a740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820fdd0ad842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9bdc0c3c34b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0f0035f064a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d3466635346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9e8ebfb5444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fad10af244a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56dc9582740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3ca522f544e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OSVI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534 496 723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1 003 217 801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1 042 063 883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OSKAR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VIKTOR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JOAKIM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987 549 467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