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f46d8c369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1061befc14145"/>
  </p:sldMasterIdLst>
  <p:sldIdLst>
    <p:sldId xmlns:r="http://schemas.openxmlformats.org/officeDocument/2006/relationships" id="256" r:id="R5091562e07a54ea8"/>
    <p:sldId xmlns:r="http://schemas.openxmlformats.org/officeDocument/2006/relationships" id="257" r:id="R6b4d9911bf9442ce"/>
    <p:sldId xmlns:r="http://schemas.openxmlformats.org/officeDocument/2006/relationships" id="258" r:id="R7d93fa446520436e"/>
    <p:sldId xmlns:r="http://schemas.openxmlformats.org/officeDocument/2006/relationships" id="259" r:id="R5eb382b1f5384264"/>
    <p:sldId xmlns:r="http://schemas.openxmlformats.org/officeDocument/2006/relationships" id="260" r:id="R1b2bd441f61c4f58"/>
    <p:sldId xmlns:r="http://schemas.openxmlformats.org/officeDocument/2006/relationships" id="261" r:id="Rab61e45305dc43cc"/>
    <p:sldId xmlns:r="http://schemas.openxmlformats.org/officeDocument/2006/relationships" id="262" r:id="Rca18324c4b8d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1061befc14145" /><Relationship Type="http://schemas.openxmlformats.org/officeDocument/2006/relationships/slide" Target="/ppt/slides/slide1.xml" Id="R5091562e07a54ea8" /><Relationship Type="http://schemas.openxmlformats.org/officeDocument/2006/relationships/slide" Target="/ppt/slides/slide2.xml" Id="R6b4d9911bf9442ce" /><Relationship Type="http://schemas.openxmlformats.org/officeDocument/2006/relationships/slide" Target="/ppt/slides/slide3.xml" Id="R7d93fa446520436e" /><Relationship Type="http://schemas.openxmlformats.org/officeDocument/2006/relationships/slide" Target="/ppt/slides/slide4.xml" Id="R5eb382b1f5384264" /><Relationship Type="http://schemas.openxmlformats.org/officeDocument/2006/relationships/slide" Target="/ppt/slides/slide5.xml" Id="R1b2bd441f61c4f58" /><Relationship Type="http://schemas.openxmlformats.org/officeDocument/2006/relationships/slide" Target="/ppt/slides/slide6.xml" Id="Rab61e45305dc43cc" /><Relationship Type="http://schemas.openxmlformats.org/officeDocument/2006/relationships/slide" Target="/ppt/slides/slide7.xml" Id="Rca18324c4b8d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977e8e1e1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43f76f064bd7" /><Relationship Type="http://schemas.openxmlformats.org/officeDocument/2006/relationships/theme" Target="/ppt/slideMasters/theme/theme1.xml" Id="Raed6d2b25eb5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a43f76f06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3cec20f9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1e06e4c1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d7d3aa7b9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967ddb60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96fd736f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2a7cfebf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316b7b9a1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