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1232b019a3c41a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134d3831ea94a62"/>
  </p:sldMasterIdLst>
  <p:sldIdLst>
    <p:sldId xmlns:r="http://schemas.openxmlformats.org/officeDocument/2006/relationships" id="256" r:id="R34bab2fa65194855"/>
    <p:sldId xmlns:r="http://schemas.openxmlformats.org/officeDocument/2006/relationships" id="257" r:id="Re9046ee3dcd346dd"/>
    <p:sldId xmlns:r="http://schemas.openxmlformats.org/officeDocument/2006/relationships" id="258" r:id="R80e036204830418a"/>
    <p:sldId xmlns:r="http://schemas.openxmlformats.org/officeDocument/2006/relationships" id="259" r:id="Rfcb174aec7164b66"/>
    <p:sldId xmlns:r="http://schemas.openxmlformats.org/officeDocument/2006/relationships" id="260" r:id="R368632be31ff477c"/>
    <p:sldId xmlns:r="http://schemas.openxmlformats.org/officeDocument/2006/relationships" id="261" r:id="Rbe79b5227f6e4657"/>
    <p:sldId xmlns:r="http://schemas.openxmlformats.org/officeDocument/2006/relationships" id="262" r:id="R3098a0e9c161493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134d3831ea94a62" /><Relationship Type="http://schemas.openxmlformats.org/officeDocument/2006/relationships/slide" Target="/ppt/slides/slide1.xml" Id="R34bab2fa65194855" /><Relationship Type="http://schemas.openxmlformats.org/officeDocument/2006/relationships/slide" Target="/ppt/slides/slide2.xml" Id="Re9046ee3dcd346dd" /><Relationship Type="http://schemas.openxmlformats.org/officeDocument/2006/relationships/slide" Target="/ppt/slides/slide3.xml" Id="R80e036204830418a" /><Relationship Type="http://schemas.openxmlformats.org/officeDocument/2006/relationships/slide" Target="/ppt/slides/slide4.xml" Id="Rfcb174aec7164b66" /><Relationship Type="http://schemas.openxmlformats.org/officeDocument/2006/relationships/slide" Target="/ppt/slides/slide5.xml" Id="R368632be31ff477c" /><Relationship Type="http://schemas.openxmlformats.org/officeDocument/2006/relationships/slide" Target="/ppt/slides/slide6.xml" Id="Rbe79b5227f6e4657" /><Relationship Type="http://schemas.openxmlformats.org/officeDocument/2006/relationships/slide" Target="/ppt/slides/slide7.xml" Id="R3098a0e9c161493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d67e66c20454ee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c5b2bc8a014995" /><Relationship Type="http://schemas.openxmlformats.org/officeDocument/2006/relationships/theme" Target="/ppt/slideMasters/theme/theme1.xml" Id="R373e9f57dc8c4ae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7c5b2bc8a01499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1b4e0bf66b4fe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1d0014527644f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42e52d8b54424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d8c707d24f476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18486ee84442c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fc98b72212483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faaa349c7b419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SØNDRE BERGER GÅRD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SØNDRE BERGER GÅRD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SØNDRE BERGER GÅRD AS ble etablert [år] og holder til i Rykkinn.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SØNDRE BERGER GÅRD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SØNDRE BERGER GÅRD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SØNDRE BERGER GÅRD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−32 033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193 745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2 376 835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4 093 152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SØNDRE BERGER GÅRD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TOVE HESSEN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TERJE FINHOLDT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SØNDRE BERGER GÅRD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Gamle Rykkinnvei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1349 Rykkinn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987 555 343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SØNDRE BERGER GÅRD AS</a:t>
            </a:r>
          </a:p>
        </p:txBody>
      </p:sp>
    </p:spTree>
  </p:cSld>
  <p:clrMapOvr>
    <a:masterClrMapping xmlns:a="http://schemas.openxmlformats.org/drawingml/2006/main"/>
  </p:clrMapOvr>
</p:sld>
</file>