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a20741b30e43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cd8622ff16402c"/>
  </p:sldMasterIdLst>
  <p:sldIdLst>
    <p:sldId xmlns:r="http://schemas.openxmlformats.org/officeDocument/2006/relationships" id="256" r:id="R0ae00037af0a45fc"/>
    <p:sldId xmlns:r="http://schemas.openxmlformats.org/officeDocument/2006/relationships" id="257" r:id="R047f191a78294a0a"/>
    <p:sldId xmlns:r="http://schemas.openxmlformats.org/officeDocument/2006/relationships" id="258" r:id="Rd94282df44f14ace"/>
    <p:sldId xmlns:r="http://schemas.openxmlformats.org/officeDocument/2006/relationships" id="259" r:id="Rb298d4b7c82c482c"/>
    <p:sldId xmlns:r="http://schemas.openxmlformats.org/officeDocument/2006/relationships" id="260" r:id="R872f2e57414f45f8"/>
    <p:sldId xmlns:r="http://schemas.openxmlformats.org/officeDocument/2006/relationships" id="261" r:id="R3c0c51ab9d3c4ebf"/>
    <p:sldId xmlns:r="http://schemas.openxmlformats.org/officeDocument/2006/relationships" id="262" r:id="R39182bec39ed4d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cd8622ff16402c" /><Relationship Type="http://schemas.openxmlformats.org/officeDocument/2006/relationships/slide" Target="/ppt/slides/slide1.xml" Id="R0ae00037af0a45fc" /><Relationship Type="http://schemas.openxmlformats.org/officeDocument/2006/relationships/slide" Target="/ppt/slides/slide2.xml" Id="R047f191a78294a0a" /><Relationship Type="http://schemas.openxmlformats.org/officeDocument/2006/relationships/slide" Target="/ppt/slides/slide3.xml" Id="Rd94282df44f14ace" /><Relationship Type="http://schemas.openxmlformats.org/officeDocument/2006/relationships/slide" Target="/ppt/slides/slide4.xml" Id="Rb298d4b7c82c482c" /><Relationship Type="http://schemas.openxmlformats.org/officeDocument/2006/relationships/slide" Target="/ppt/slides/slide5.xml" Id="R872f2e57414f45f8" /><Relationship Type="http://schemas.openxmlformats.org/officeDocument/2006/relationships/slide" Target="/ppt/slides/slide6.xml" Id="R3c0c51ab9d3c4ebf" /><Relationship Type="http://schemas.openxmlformats.org/officeDocument/2006/relationships/slide" Target="/ppt/slides/slide7.xml" Id="R39182bec39ed4d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bbdffa40004e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e22758386493d" /><Relationship Type="http://schemas.openxmlformats.org/officeDocument/2006/relationships/theme" Target="/ppt/slideMasters/theme/theme1.xml" Id="R8f9e7339d10d48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5e2275838649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ef29163814b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26eb2eabc40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e9c431be143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0f55cb2344d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3a13ade6545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5173e3cbe41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30f7699c448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INVEST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−310 534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8 441 436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127 487 834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130 778 827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MARTIN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Vendla 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 12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987 558 911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