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234c3c177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063ccb6c6462a"/>
  </p:sldMasterIdLst>
  <p:sldIdLst>
    <p:sldId xmlns:r="http://schemas.openxmlformats.org/officeDocument/2006/relationships" id="256" r:id="R1d3afac1276840c5"/>
    <p:sldId xmlns:r="http://schemas.openxmlformats.org/officeDocument/2006/relationships" id="257" r:id="Rfa9a9ed90ef34467"/>
    <p:sldId xmlns:r="http://schemas.openxmlformats.org/officeDocument/2006/relationships" id="258" r:id="R72e899aad47c4158"/>
    <p:sldId xmlns:r="http://schemas.openxmlformats.org/officeDocument/2006/relationships" id="259" r:id="R6d805c1c3b1d4dbb"/>
    <p:sldId xmlns:r="http://schemas.openxmlformats.org/officeDocument/2006/relationships" id="260" r:id="R2281ffd7d50a41fd"/>
    <p:sldId xmlns:r="http://schemas.openxmlformats.org/officeDocument/2006/relationships" id="261" r:id="Ra7953f862c564da0"/>
    <p:sldId xmlns:r="http://schemas.openxmlformats.org/officeDocument/2006/relationships" id="262" r:id="Ra6b9d4d05ba4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063ccb6c6462a" /><Relationship Type="http://schemas.openxmlformats.org/officeDocument/2006/relationships/slide" Target="/ppt/slides/slide1.xml" Id="R1d3afac1276840c5" /><Relationship Type="http://schemas.openxmlformats.org/officeDocument/2006/relationships/slide" Target="/ppt/slides/slide2.xml" Id="Rfa9a9ed90ef34467" /><Relationship Type="http://schemas.openxmlformats.org/officeDocument/2006/relationships/slide" Target="/ppt/slides/slide3.xml" Id="R72e899aad47c4158" /><Relationship Type="http://schemas.openxmlformats.org/officeDocument/2006/relationships/slide" Target="/ppt/slides/slide4.xml" Id="R6d805c1c3b1d4dbb" /><Relationship Type="http://schemas.openxmlformats.org/officeDocument/2006/relationships/slide" Target="/ppt/slides/slide5.xml" Id="R2281ffd7d50a41fd" /><Relationship Type="http://schemas.openxmlformats.org/officeDocument/2006/relationships/slide" Target="/ppt/slides/slide6.xml" Id="Ra7953f862c564da0" /><Relationship Type="http://schemas.openxmlformats.org/officeDocument/2006/relationships/slide" Target="/ppt/slides/slide7.xml" Id="Ra6b9d4d05ba4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f34a9be40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00062aa04a23" /><Relationship Type="http://schemas.openxmlformats.org/officeDocument/2006/relationships/theme" Target="/ppt/slideMasters/theme/theme1.xml" Id="Rb3050e3ce6e2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200062aa0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f2cd66916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68bd9bb4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a1314720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36b2f54a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99bfe093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49068fd9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608fe761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JATUMARK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Brøvigkollen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