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2ca77900a540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94dc7e8a664393"/>
  </p:sldMasterIdLst>
  <p:sldIdLst>
    <p:sldId xmlns:r="http://schemas.openxmlformats.org/officeDocument/2006/relationships" id="256" r:id="R03ef7ea6cbb44c53"/>
    <p:sldId xmlns:r="http://schemas.openxmlformats.org/officeDocument/2006/relationships" id="257" r:id="Rb8945aaf008a44f9"/>
    <p:sldId xmlns:r="http://schemas.openxmlformats.org/officeDocument/2006/relationships" id="258" r:id="R5ead9666c5604f39"/>
    <p:sldId xmlns:r="http://schemas.openxmlformats.org/officeDocument/2006/relationships" id="259" r:id="R950b0d67fcba4aec"/>
    <p:sldId xmlns:r="http://schemas.openxmlformats.org/officeDocument/2006/relationships" id="260" r:id="R3561012355594940"/>
    <p:sldId xmlns:r="http://schemas.openxmlformats.org/officeDocument/2006/relationships" id="261" r:id="R4b10dee3366242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94dc7e8a664393" /><Relationship Type="http://schemas.openxmlformats.org/officeDocument/2006/relationships/slide" Target="/ppt/slides/slide1.xml" Id="R03ef7ea6cbb44c53" /><Relationship Type="http://schemas.openxmlformats.org/officeDocument/2006/relationships/slide" Target="/ppt/slides/slide2.xml" Id="Rb8945aaf008a44f9" /><Relationship Type="http://schemas.openxmlformats.org/officeDocument/2006/relationships/slide" Target="/ppt/slides/slide3.xml" Id="R5ead9666c5604f39" /><Relationship Type="http://schemas.openxmlformats.org/officeDocument/2006/relationships/slide" Target="/ppt/slides/slide4.xml" Id="R950b0d67fcba4aec" /><Relationship Type="http://schemas.openxmlformats.org/officeDocument/2006/relationships/slide" Target="/ppt/slides/slide5.xml" Id="R3561012355594940" /><Relationship Type="http://schemas.openxmlformats.org/officeDocument/2006/relationships/slide" Target="/ppt/slides/slide6.xml" Id="R4b10dee3366242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0712d98ef043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d06d6da324fff" /><Relationship Type="http://schemas.openxmlformats.org/officeDocument/2006/relationships/theme" Target="/ppt/slideMasters/theme/theme1.xml" Id="Rbf6f18e3f9684d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4d06d6da324f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b538ee6c949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93fc3129f49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5aed007c44b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4ba06ca8a41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4bfa903f24d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b20fb7e9147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PEDERSEN &amp; SKOGHOLT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SKOGHOLT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SKOGHOLT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SKOGHOLT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SKOGHOLT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SKOGHOLT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85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987 562 765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SKOGHOLT AS</a:t>
            </a:r>
          </a:p>
        </p:txBody>
      </p:sp>
    </p:spTree>
  </p:cSld>
  <p:clrMapOvr>
    <a:masterClrMapping xmlns:a="http://schemas.openxmlformats.org/drawingml/2006/main"/>
  </p:clrMapOvr>
</p:sld>
</file>