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04a96aa60940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b293b15014684"/>
  </p:sldMasterIdLst>
  <p:sldIdLst>
    <p:sldId xmlns:r="http://schemas.openxmlformats.org/officeDocument/2006/relationships" id="256" r:id="R2aa0953a4130439f"/>
    <p:sldId xmlns:r="http://schemas.openxmlformats.org/officeDocument/2006/relationships" id="257" r:id="R53ad085980af460d"/>
    <p:sldId xmlns:r="http://schemas.openxmlformats.org/officeDocument/2006/relationships" id="258" r:id="Rd51be10d7e834637"/>
    <p:sldId xmlns:r="http://schemas.openxmlformats.org/officeDocument/2006/relationships" id="259" r:id="R038521a415384851"/>
    <p:sldId xmlns:r="http://schemas.openxmlformats.org/officeDocument/2006/relationships" id="260" r:id="R86ff99b01e274584"/>
    <p:sldId xmlns:r="http://schemas.openxmlformats.org/officeDocument/2006/relationships" id="261" r:id="Rc651c2c392a04615"/>
    <p:sldId xmlns:r="http://schemas.openxmlformats.org/officeDocument/2006/relationships" id="262" r:id="R92864d9bbc3c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b293b15014684" /><Relationship Type="http://schemas.openxmlformats.org/officeDocument/2006/relationships/slide" Target="/ppt/slides/slide1.xml" Id="R2aa0953a4130439f" /><Relationship Type="http://schemas.openxmlformats.org/officeDocument/2006/relationships/slide" Target="/ppt/slides/slide2.xml" Id="R53ad085980af460d" /><Relationship Type="http://schemas.openxmlformats.org/officeDocument/2006/relationships/slide" Target="/ppt/slides/slide3.xml" Id="Rd51be10d7e834637" /><Relationship Type="http://schemas.openxmlformats.org/officeDocument/2006/relationships/slide" Target="/ppt/slides/slide4.xml" Id="R038521a415384851" /><Relationship Type="http://schemas.openxmlformats.org/officeDocument/2006/relationships/slide" Target="/ppt/slides/slide5.xml" Id="R86ff99b01e274584" /><Relationship Type="http://schemas.openxmlformats.org/officeDocument/2006/relationships/slide" Target="/ppt/slides/slide6.xml" Id="Rc651c2c392a04615" /><Relationship Type="http://schemas.openxmlformats.org/officeDocument/2006/relationships/slide" Target="/ppt/slides/slide7.xml" Id="R92864d9bbc3c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08f9c82894a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7f1fd49724678" /><Relationship Type="http://schemas.openxmlformats.org/officeDocument/2006/relationships/theme" Target="/ppt/slideMasters/theme/theme1.xml" Id="R7146d1fc1bfa48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7f1fd4972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e8e4f1de4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72faf494d46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8eb08ce2346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0125a12d7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cb098381c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0824dd4449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7c979fafe47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PEDERSEN &amp; SKOGHOLT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30 169 405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6 198 453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3 397 359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19 298 599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&amp; SKOGHOLT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987 562 765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PEDERSEN &amp; SKOGHOLT AS</a:t>
            </a:r>
          </a:p>
        </p:txBody>
      </p:sp>
    </p:spTree>
  </p:cSld>
  <p:clrMapOvr>
    <a:masterClrMapping xmlns:a="http://schemas.openxmlformats.org/drawingml/2006/main"/>
  </p:clrMapOvr>
</p:sld>
</file>