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1d6d55a09a41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15c94603c0459b"/>
  </p:sldMasterIdLst>
  <p:sldIdLst>
    <p:sldId xmlns:r="http://schemas.openxmlformats.org/officeDocument/2006/relationships" id="256" r:id="R57c9f76a5a264867"/>
    <p:sldId xmlns:r="http://schemas.openxmlformats.org/officeDocument/2006/relationships" id="257" r:id="Rc5df95172abd4682"/>
    <p:sldId xmlns:r="http://schemas.openxmlformats.org/officeDocument/2006/relationships" id="258" r:id="Re8a8972516e14e10"/>
    <p:sldId xmlns:r="http://schemas.openxmlformats.org/officeDocument/2006/relationships" id="259" r:id="Rddf81c05064043e8"/>
    <p:sldId xmlns:r="http://schemas.openxmlformats.org/officeDocument/2006/relationships" id="260" r:id="R07f68f9d08664db0"/>
    <p:sldId xmlns:r="http://schemas.openxmlformats.org/officeDocument/2006/relationships" id="261" r:id="R29011449e13640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15c94603c0459b" /><Relationship Type="http://schemas.openxmlformats.org/officeDocument/2006/relationships/slide" Target="/ppt/slides/slide1.xml" Id="R57c9f76a5a264867" /><Relationship Type="http://schemas.openxmlformats.org/officeDocument/2006/relationships/slide" Target="/ppt/slides/slide2.xml" Id="Rc5df95172abd4682" /><Relationship Type="http://schemas.openxmlformats.org/officeDocument/2006/relationships/slide" Target="/ppt/slides/slide3.xml" Id="Re8a8972516e14e10" /><Relationship Type="http://schemas.openxmlformats.org/officeDocument/2006/relationships/slide" Target="/ppt/slides/slide4.xml" Id="Rddf81c05064043e8" /><Relationship Type="http://schemas.openxmlformats.org/officeDocument/2006/relationships/slide" Target="/ppt/slides/slide5.xml" Id="R07f68f9d08664db0" /><Relationship Type="http://schemas.openxmlformats.org/officeDocument/2006/relationships/slide" Target="/ppt/slides/slide6.xml" Id="R29011449e13640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a1995769c24b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6cf8cbc37490f" /><Relationship Type="http://schemas.openxmlformats.org/officeDocument/2006/relationships/theme" Target="/ppt/slideMasters/theme/theme1.xml" Id="Rd4d2d43ebc4144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86cf8cbc3749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a2791e05f4c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69227bd7347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a940795e746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130d79fe542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2bb1da1454a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b6c4041dd42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KLP AKSJEGLOBAL INDEKS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KLP Kapitalforvaltning AS, 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987 570 113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INDEKS</a:t>
            </a:r>
          </a:p>
        </p:txBody>
      </p:sp>
    </p:spTree>
  </p:cSld>
  <p:clrMapOvr>
    <a:masterClrMapping xmlns:a="http://schemas.openxmlformats.org/drawingml/2006/main"/>
  </p:clrMapOvr>
</p:sld>
</file>