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d26657fb3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2f91e238d489f"/>
  </p:sldMasterIdLst>
  <p:sldIdLst>
    <p:sldId xmlns:r="http://schemas.openxmlformats.org/officeDocument/2006/relationships" id="256" r:id="Reeb8618508d74613"/>
    <p:sldId xmlns:r="http://schemas.openxmlformats.org/officeDocument/2006/relationships" id="257" r:id="R3888def970ba437b"/>
    <p:sldId xmlns:r="http://schemas.openxmlformats.org/officeDocument/2006/relationships" id="258" r:id="R13985214a9f845ce"/>
    <p:sldId xmlns:r="http://schemas.openxmlformats.org/officeDocument/2006/relationships" id="259" r:id="Rcd75c61e7ad8442f"/>
    <p:sldId xmlns:r="http://schemas.openxmlformats.org/officeDocument/2006/relationships" id="260" r:id="Ref26eaeffcdc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2f91e238d489f" /><Relationship Type="http://schemas.openxmlformats.org/officeDocument/2006/relationships/slide" Target="/ppt/slides/slide1.xml" Id="Reeb8618508d74613" /><Relationship Type="http://schemas.openxmlformats.org/officeDocument/2006/relationships/slide" Target="/ppt/slides/slide2.xml" Id="R3888def970ba437b" /><Relationship Type="http://schemas.openxmlformats.org/officeDocument/2006/relationships/slide" Target="/ppt/slides/slide3.xml" Id="R13985214a9f845ce" /><Relationship Type="http://schemas.openxmlformats.org/officeDocument/2006/relationships/slide" Target="/ppt/slides/slide4.xml" Id="Rcd75c61e7ad8442f" /><Relationship Type="http://schemas.openxmlformats.org/officeDocument/2006/relationships/slide" Target="/ppt/slides/slide5.xml" Id="Ref26eaeffcdc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04671a822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d0fa1b0847cf" /><Relationship Type="http://schemas.openxmlformats.org/officeDocument/2006/relationships/theme" Target="/ppt/slideMasters/theme/theme1.xml" Id="R0ca510c3252c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1d0fa1b08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a4dd0f7a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bb0bacdea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c2a755b54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5ffe345e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f0fd5a8a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