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fd1272071048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0d2f2dbc2d4320"/>
  </p:sldMasterIdLst>
  <p:sldIdLst>
    <p:sldId xmlns:r="http://schemas.openxmlformats.org/officeDocument/2006/relationships" id="256" r:id="R0de224a049964061"/>
    <p:sldId xmlns:r="http://schemas.openxmlformats.org/officeDocument/2006/relationships" id="257" r:id="Re2d28f5856f34fc9"/>
    <p:sldId xmlns:r="http://schemas.openxmlformats.org/officeDocument/2006/relationships" id="258" r:id="Rb0d2d59ef0d24e0e"/>
    <p:sldId xmlns:r="http://schemas.openxmlformats.org/officeDocument/2006/relationships" id="259" r:id="R5e52521715f24a65"/>
    <p:sldId xmlns:r="http://schemas.openxmlformats.org/officeDocument/2006/relationships" id="260" r:id="Rab88128cd3394416"/>
    <p:sldId xmlns:r="http://schemas.openxmlformats.org/officeDocument/2006/relationships" id="261" r:id="R643b3eaf09254e4e"/>
    <p:sldId xmlns:r="http://schemas.openxmlformats.org/officeDocument/2006/relationships" id="262" r:id="Ra38c77e457854e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d2f2dbc2d4320" /><Relationship Type="http://schemas.openxmlformats.org/officeDocument/2006/relationships/slide" Target="/ppt/slides/slide1.xml" Id="R0de224a049964061" /><Relationship Type="http://schemas.openxmlformats.org/officeDocument/2006/relationships/slide" Target="/ppt/slides/slide2.xml" Id="Re2d28f5856f34fc9" /><Relationship Type="http://schemas.openxmlformats.org/officeDocument/2006/relationships/slide" Target="/ppt/slides/slide3.xml" Id="Rb0d2d59ef0d24e0e" /><Relationship Type="http://schemas.openxmlformats.org/officeDocument/2006/relationships/slide" Target="/ppt/slides/slide4.xml" Id="R5e52521715f24a65" /><Relationship Type="http://schemas.openxmlformats.org/officeDocument/2006/relationships/slide" Target="/ppt/slides/slide5.xml" Id="Rab88128cd3394416" /><Relationship Type="http://schemas.openxmlformats.org/officeDocument/2006/relationships/slide" Target="/ppt/slides/slide6.xml" Id="R643b3eaf09254e4e" /><Relationship Type="http://schemas.openxmlformats.org/officeDocument/2006/relationships/slide" Target="/ppt/slides/slide7.xml" Id="Ra38c77e457854e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d1c83d7bd49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18a04a5ad4efc" /><Relationship Type="http://schemas.openxmlformats.org/officeDocument/2006/relationships/theme" Target="/ppt/slideMasters/theme/theme1.xml" Id="Re63886cff8644a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c18a04a5ad4e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0e65dd50343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ae3838a3a4c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212bae8d542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a29835b084b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30780148d47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e94974d7b47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b4dd2c32a4f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MTG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MTG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−167 652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17 627 714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329 045 517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336 916 449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MARIANNE MANGSCHOU  –  77,8 %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MARIANNE MANGSCHOU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Kalfarveien 57A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5022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91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987 588 071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MTG HOLDING AS</a:t>
            </a:r>
          </a:p>
        </p:txBody>
      </p:sp>
    </p:spTree>
  </p:cSld>
  <p:clrMapOvr>
    <a:masterClrMapping xmlns:a="http://schemas.openxmlformats.org/drawingml/2006/main"/>
  </p:clrMapOvr>
</p:sld>
</file>