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0ffb05d6f41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ff14a95564e28"/>
  </p:sldMasterIdLst>
  <p:sldIdLst>
    <p:sldId xmlns:r="http://schemas.openxmlformats.org/officeDocument/2006/relationships" id="256" r:id="R66e69e9235524423"/>
    <p:sldId xmlns:r="http://schemas.openxmlformats.org/officeDocument/2006/relationships" id="257" r:id="R8a96370d7808490b"/>
    <p:sldId xmlns:r="http://schemas.openxmlformats.org/officeDocument/2006/relationships" id="258" r:id="Rc1240a44157a4e69"/>
    <p:sldId xmlns:r="http://schemas.openxmlformats.org/officeDocument/2006/relationships" id="259" r:id="R75058fb09e4a44ff"/>
    <p:sldId xmlns:r="http://schemas.openxmlformats.org/officeDocument/2006/relationships" id="260" r:id="Ree4b112400e8479b"/>
    <p:sldId xmlns:r="http://schemas.openxmlformats.org/officeDocument/2006/relationships" id="261" r:id="R8289e20eb3474476"/>
    <p:sldId xmlns:r="http://schemas.openxmlformats.org/officeDocument/2006/relationships" id="262" r:id="Re9e22e91620d43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ff14a95564e28" /><Relationship Type="http://schemas.openxmlformats.org/officeDocument/2006/relationships/slide" Target="/ppt/slides/slide1.xml" Id="R66e69e9235524423" /><Relationship Type="http://schemas.openxmlformats.org/officeDocument/2006/relationships/slide" Target="/ppt/slides/slide2.xml" Id="R8a96370d7808490b" /><Relationship Type="http://schemas.openxmlformats.org/officeDocument/2006/relationships/slide" Target="/ppt/slides/slide3.xml" Id="Rc1240a44157a4e69" /><Relationship Type="http://schemas.openxmlformats.org/officeDocument/2006/relationships/slide" Target="/ppt/slides/slide4.xml" Id="R75058fb09e4a44ff" /><Relationship Type="http://schemas.openxmlformats.org/officeDocument/2006/relationships/slide" Target="/ppt/slides/slide5.xml" Id="Ree4b112400e8479b" /><Relationship Type="http://schemas.openxmlformats.org/officeDocument/2006/relationships/slide" Target="/ppt/slides/slide6.xml" Id="R8289e20eb3474476" /><Relationship Type="http://schemas.openxmlformats.org/officeDocument/2006/relationships/slide" Target="/ppt/slides/slide7.xml" Id="Re9e22e91620d43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3cdcc689849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0759c2ee44787" /><Relationship Type="http://schemas.openxmlformats.org/officeDocument/2006/relationships/theme" Target="/ppt/slideMasters/theme/theme1.xml" Id="Rd155eac9367948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60759c2ee447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83717bc1a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3ddb0af6b47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c83baa1df43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8afc6d9ca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a99b0f24641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dc1546aa240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48d4d7fab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REVISORKOLLEGIET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REVISORKOLLEGIET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72 940 822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11 805 494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20 474 738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5 000 608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47 761 621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HOLMER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JODEL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DAHL LARSEN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987 593 636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