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bdb1a5d20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7bc2cc4f1409a"/>
  </p:sldMasterIdLst>
  <p:sldIdLst>
    <p:sldId xmlns:r="http://schemas.openxmlformats.org/officeDocument/2006/relationships" id="256" r:id="R9d93865f93644452"/>
    <p:sldId xmlns:r="http://schemas.openxmlformats.org/officeDocument/2006/relationships" id="257" r:id="R0beb55cc6b44469c"/>
    <p:sldId xmlns:r="http://schemas.openxmlformats.org/officeDocument/2006/relationships" id="258" r:id="R35ba9fd9a4bd4067"/>
    <p:sldId xmlns:r="http://schemas.openxmlformats.org/officeDocument/2006/relationships" id="259" r:id="R061706922826441c"/>
    <p:sldId xmlns:r="http://schemas.openxmlformats.org/officeDocument/2006/relationships" id="260" r:id="R9253fcfc94bd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7bc2cc4f1409a" /><Relationship Type="http://schemas.openxmlformats.org/officeDocument/2006/relationships/slide" Target="/ppt/slides/slide1.xml" Id="R9d93865f93644452" /><Relationship Type="http://schemas.openxmlformats.org/officeDocument/2006/relationships/slide" Target="/ppt/slides/slide2.xml" Id="R0beb55cc6b44469c" /><Relationship Type="http://schemas.openxmlformats.org/officeDocument/2006/relationships/slide" Target="/ppt/slides/slide3.xml" Id="R35ba9fd9a4bd4067" /><Relationship Type="http://schemas.openxmlformats.org/officeDocument/2006/relationships/slide" Target="/ppt/slides/slide4.xml" Id="R061706922826441c" /><Relationship Type="http://schemas.openxmlformats.org/officeDocument/2006/relationships/slide" Target="/ppt/slides/slide5.xml" Id="R9253fcfc94bd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9b4694c4c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dec58cd140e0" /><Relationship Type="http://schemas.openxmlformats.org/officeDocument/2006/relationships/theme" Target="/ppt/slideMasters/theme/theme1.xml" Id="R8e286b76ad40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9dec58cd1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aa771d15d45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3542cf1cc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610a737db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0ee4f517b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94465086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UNGDOMSLAG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Gunn-Karin Vik, Klokkargarden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