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a9c3c51c5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099b904a64d84"/>
  </p:sldMasterIdLst>
  <p:sldIdLst>
    <p:sldId xmlns:r="http://schemas.openxmlformats.org/officeDocument/2006/relationships" id="256" r:id="R9cc214777680422f"/>
    <p:sldId xmlns:r="http://schemas.openxmlformats.org/officeDocument/2006/relationships" id="257" r:id="R81c6354e32e34f2d"/>
    <p:sldId xmlns:r="http://schemas.openxmlformats.org/officeDocument/2006/relationships" id="258" r:id="R74699edbe59542e5"/>
    <p:sldId xmlns:r="http://schemas.openxmlformats.org/officeDocument/2006/relationships" id="259" r:id="R08429b63b9044ff7"/>
    <p:sldId xmlns:r="http://schemas.openxmlformats.org/officeDocument/2006/relationships" id="260" r:id="Red7caded67394b18"/>
    <p:sldId xmlns:r="http://schemas.openxmlformats.org/officeDocument/2006/relationships" id="261" r:id="R24697d4742764554"/>
    <p:sldId xmlns:r="http://schemas.openxmlformats.org/officeDocument/2006/relationships" id="262" r:id="R683bae0a089445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099b904a64d84" /><Relationship Type="http://schemas.openxmlformats.org/officeDocument/2006/relationships/slide" Target="/ppt/slides/slide1.xml" Id="R9cc214777680422f" /><Relationship Type="http://schemas.openxmlformats.org/officeDocument/2006/relationships/slide" Target="/ppt/slides/slide2.xml" Id="R81c6354e32e34f2d" /><Relationship Type="http://schemas.openxmlformats.org/officeDocument/2006/relationships/slide" Target="/ppt/slides/slide3.xml" Id="R74699edbe59542e5" /><Relationship Type="http://schemas.openxmlformats.org/officeDocument/2006/relationships/slide" Target="/ppt/slides/slide4.xml" Id="R08429b63b9044ff7" /><Relationship Type="http://schemas.openxmlformats.org/officeDocument/2006/relationships/slide" Target="/ppt/slides/slide5.xml" Id="Red7caded67394b18" /><Relationship Type="http://schemas.openxmlformats.org/officeDocument/2006/relationships/slide" Target="/ppt/slides/slide6.xml" Id="R24697d4742764554" /><Relationship Type="http://schemas.openxmlformats.org/officeDocument/2006/relationships/slide" Target="/ppt/slides/slide7.xml" Id="R683bae0a089445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77c08850f46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69a0446124e5b" /><Relationship Type="http://schemas.openxmlformats.org/officeDocument/2006/relationships/theme" Target="/ppt/slideMasters/theme/theme1.xml" Id="R32de958fa98f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69a0446124e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6795c2d3d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a1027819e44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ae14f48f41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3a2167aa6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13d33ee52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14687cd0f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dd641b3e2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 AS  –  99,3 %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BEKKEVOLD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 MEINERTY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