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322f6a423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d0d8e79b24bda"/>
  </p:sldMasterIdLst>
  <p:sldIdLst>
    <p:sldId xmlns:r="http://schemas.openxmlformats.org/officeDocument/2006/relationships" id="256" r:id="Rc4886e7ed7eb4a8a"/>
    <p:sldId xmlns:r="http://schemas.openxmlformats.org/officeDocument/2006/relationships" id="257" r:id="Ree6186cc08b34370"/>
    <p:sldId xmlns:r="http://schemas.openxmlformats.org/officeDocument/2006/relationships" id="258" r:id="R103f048b020a4e59"/>
    <p:sldId xmlns:r="http://schemas.openxmlformats.org/officeDocument/2006/relationships" id="259" r:id="R8c76ddffda324295"/>
    <p:sldId xmlns:r="http://schemas.openxmlformats.org/officeDocument/2006/relationships" id="260" r:id="R69818a312cca4088"/>
    <p:sldId xmlns:r="http://schemas.openxmlformats.org/officeDocument/2006/relationships" id="261" r:id="R467f23ad34e7485a"/>
    <p:sldId xmlns:r="http://schemas.openxmlformats.org/officeDocument/2006/relationships" id="262" r:id="R45e13892c0bb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d0d8e79b24bda" /><Relationship Type="http://schemas.openxmlformats.org/officeDocument/2006/relationships/slide" Target="/ppt/slides/slide1.xml" Id="Rc4886e7ed7eb4a8a" /><Relationship Type="http://schemas.openxmlformats.org/officeDocument/2006/relationships/slide" Target="/ppt/slides/slide2.xml" Id="Ree6186cc08b34370" /><Relationship Type="http://schemas.openxmlformats.org/officeDocument/2006/relationships/slide" Target="/ppt/slides/slide3.xml" Id="R103f048b020a4e59" /><Relationship Type="http://schemas.openxmlformats.org/officeDocument/2006/relationships/slide" Target="/ppt/slides/slide4.xml" Id="R8c76ddffda324295" /><Relationship Type="http://schemas.openxmlformats.org/officeDocument/2006/relationships/slide" Target="/ppt/slides/slide5.xml" Id="R69818a312cca4088" /><Relationship Type="http://schemas.openxmlformats.org/officeDocument/2006/relationships/slide" Target="/ppt/slides/slide6.xml" Id="R467f23ad34e7485a" /><Relationship Type="http://schemas.openxmlformats.org/officeDocument/2006/relationships/slide" Target="/ppt/slides/slide7.xml" Id="R45e13892c0bb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2bbb85c5d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e13d4dda5448a" /><Relationship Type="http://schemas.openxmlformats.org/officeDocument/2006/relationships/theme" Target="/ppt/slideMasters/theme/theme1.xml" Id="Rd0f16e48af504c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e13d4dda5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b3624f6dd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2ad1175d6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ff073fdd2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41493e85d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87dabd53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1aea26c0643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148c4b51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HEJO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HEJO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68 521 866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66 148 526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65 705 146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258 049 100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268 804 440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GLEDITSCH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Åsenvei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HOLDING AS</a:t>
            </a:r>
          </a:p>
        </p:txBody>
      </p:sp>
    </p:spTree>
  </p:cSld>
  <p:clrMapOvr>
    <a:masterClrMapping xmlns:a="http://schemas.openxmlformats.org/drawingml/2006/main"/>
  </p:clrMapOvr>
</p:sld>
</file>