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26caab2107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8b7c9bc3fd40e7"/>
  </p:sldMasterIdLst>
  <p:sldIdLst>
    <p:sldId xmlns:r="http://schemas.openxmlformats.org/officeDocument/2006/relationships" id="256" r:id="R2eb66cf014e54e9b"/>
    <p:sldId xmlns:r="http://schemas.openxmlformats.org/officeDocument/2006/relationships" id="257" r:id="R53b946b042ab4088"/>
    <p:sldId xmlns:r="http://schemas.openxmlformats.org/officeDocument/2006/relationships" id="258" r:id="Re5917cd9e7ce47a9"/>
    <p:sldId xmlns:r="http://schemas.openxmlformats.org/officeDocument/2006/relationships" id="259" r:id="R084ac36034a8440e"/>
    <p:sldId xmlns:r="http://schemas.openxmlformats.org/officeDocument/2006/relationships" id="260" r:id="R54e4a50d61ac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b7c9bc3fd40e7" /><Relationship Type="http://schemas.openxmlformats.org/officeDocument/2006/relationships/slide" Target="/ppt/slides/slide1.xml" Id="R2eb66cf014e54e9b" /><Relationship Type="http://schemas.openxmlformats.org/officeDocument/2006/relationships/slide" Target="/ppt/slides/slide2.xml" Id="R53b946b042ab4088" /><Relationship Type="http://schemas.openxmlformats.org/officeDocument/2006/relationships/slide" Target="/ppt/slides/slide3.xml" Id="Re5917cd9e7ce47a9" /><Relationship Type="http://schemas.openxmlformats.org/officeDocument/2006/relationships/slide" Target="/ppt/slides/slide4.xml" Id="R084ac36034a8440e" /><Relationship Type="http://schemas.openxmlformats.org/officeDocument/2006/relationships/slide" Target="/ppt/slides/slide5.xml" Id="R54e4a50d61ac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b01670ada49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8aa5c49254edc" /><Relationship Type="http://schemas.openxmlformats.org/officeDocument/2006/relationships/theme" Target="/ppt/slideMasters/theme/theme1.xml" Id="Rf7d449724de948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28aa5c49254e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87e869cb842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c87ac04c6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4a5638c7b4f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47105d1c64f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44329397143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TUN FORLAG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 FORLAG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