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c8ee2194b741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c24f8024794819"/>
  </p:sldMasterIdLst>
  <p:sldIdLst>
    <p:sldId xmlns:r="http://schemas.openxmlformats.org/officeDocument/2006/relationships" id="256" r:id="Rf3f3f7ad550048b1"/>
    <p:sldId xmlns:r="http://schemas.openxmlformats.org/officeDocument/2006/relationships" id="257" r:id="Rea39527caf2a4dd4"/>
    <p:sldId xmlns:r="http://schemas.openxmlformats.org/officeDocument/2006/relationships" id="258" r:id="R9644b65c9c1747e9"/>
    <p:sldId xmlns:r="http://schemas.openxmlformats.org/officeDocument/2006/relationships" id="259" r:id="R9f24a60b71ad4dbb"/>
    <p:sldId xmlns:r="http://schemas.openxmlformats.org/officeDocument/2006/relationships" id="260" r:id="R97ccde0262694162"/>
    <p:sldId xmlns:r="http://schemas.openxmlformats.org/officeDocument/2006/relationships" id="261" r:id="Rd89ff9c971b54395"/>
    <p:sldId xmlns:r="http://schemas.openxmlformats.org/officeDocument/2006/relationships" id="262" r:id="Rca55b222f1d246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c24f8024794819" /><Relationship Type="http://schemas.openxmlformats.org/officeDocument/2006/relationships/slide" Target="/ppt/slides/slide1.xml" Id="Rf3f3f7ad550048b1" /><Relationship Type="http://schemas.openxmlformats.org/officeDocument/2006/relationships/slide" Target="/ppt/slides/slide2.xml" Id="Rea39527caf2a4dd4" /><Relationship Type="http://schemas.openxmlformats.org/officeDocument/2006/relationships/slide" Target="/ppt/slides/slide3.xml" Id="R9644b65c9c1747e9" /><Relationship Type="http://schemas.openxmlformats.org/officeDocument/2006/relationships/slide" Target="/ppt/slides/slide4.xml" Id="R9f24a60b71ad4dbb" /><Relationship Type="http://schemas.openxmlformats.org/officeDocument/2006/relationships/slide" Target="/ppt/slides/slide5.xml" Id="R97ccde0262694162" /><Relationship Type="http://schemas.openxmlformats.org/officeDocument/2006/relationships/slide" Target="/ppt/slides/slide6.xml" Id="Rd89ff9c971b54395" /><Relationship Type="http://schemas.openxmlformats.org/officeDocument/2006/relationships/slide" Target="/ppt/slides/slide7.xml" Id="Rca55b222f1d246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53c5325a8749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b7d56353e420e" /><Relationship Type="http://schemas.openxmlformats.org/officeDocument/2006/relationships/theme" Target="/ppt/slideMasters/theme/theme1.xml" Id="R7035d6fd13d248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cb7d56353e42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57312758849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807ea093647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c33202e6a40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6dddaf5b541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948326c1340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73f3000ce4d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c924440fb49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MATTISBERGET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MATTISBERGET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MATTISBERGET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MATTISBERGET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MATTISBERGET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MATTISBERGET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497 750 153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491 260 549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490 543 950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1 467 360 135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1 577 804 942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MATTISBERGET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OLE GLEDITSCH  –  16,1 %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JILL BEATE GLEDITSCH  –  14,9 %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GLEDITSCH  –  11,9 %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CECILIE GLEDITSCH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GLEDITSCH  –  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ACG AS  –  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MATTISBERGET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Jernbanealleen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987 597 666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MATTISBERGET AS</a:t>
            </a:r>
          </a:p>
        </p:txBody>
      </p:sp>
    </p:spTree>
  </p:cSld>
  <p:clrMapOvr>
    <a:masterClrMapping xmlns:a="http://schemas.openxmlformats.org/drawingml/2006/main"/>
  </p:clrMapOvr>
</p:sld>
</file>