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717b44349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003b8669c4a15"/>
  </p:sldMasterIdLst>
  <p:sldIdLst>
    <p:sldId xmlns:r="http://schemas.openxmlformats.org/officeDocument/2006/relationships" id="256" r:id="R6a255d1d28304f2e"/>
    <p:sldId xmlns:r="http://schemas.openxmlformats.org/officeDocument/2006/relationships" id="257" r:id="Rbd158d5c9c254b5c"/>
    <p:sldId xmlns:r="http://schemas.openxmlformats.org/officeDocument/2006/relationships" id="258" r:id="Rc8e4706ccb39412d"/>
    <p:sldId xmlns:r="http://schemas.openxmlformats.org/officeDocument/2006/relationships" id="259" r:id="R2e80ca1ec0674600"/>
    <p:sldId xmlns:r="http://schemas.openxmlformats.org/officeDocument/2006/relationships" id="260" r:id="R04dae4bf9fae4e7b"/>
    <p:sldId xmlns:r="http://schemas.openxmlformats.org/officeDocument/2006/relationships" id="261" r:id="R0b598f6e432d4f9e"/>
    <p:sldId xmlns:r="http://schemas.openxmlformats.org/officeDocument/2006/relationships" id="262" r:id="R33c621052fb2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003b8669c4a15" /><Relationship Type="http://schemas.openxmlformats.org/officeDocument/2006/relationships/slide" Target="/ppt/slides/slide1.xml" Id="R6a255d1d28304f2e" /><Relationship Type="http://schemas.openxmlformats.org/officeDocument/2006/relationships/slide" Target="/ppt/slides/slide2.xml" Id="Rbd158d5c9c254b5c" /><Relationship Type="http://schemas.openxmlformats.org/officeDocument/2006/relationships/slide" Target="/ppt/slides/slide3.xml" Id="Rc8e4706ccb39412d" /><Relationship Type="http://schemas.openxmlformats.org/officeDocument/2006/relationships/slide" Target="/ppt/slides/slide4.xml" Id="R2e80ca1ec0674600" /><Relationship Type="http://schemas.openxmlformats.org/officeDocument/2006/relationships/slide" Target="/ppt/slides/slide5.xml" Id="R04dae4bf9fae4e7b" /><Relationship Type="http://schemas.openxmlformats.org/officeDocument/2006/relationships/slide" Target="/ppt/slides/slide6.xml" Id="R0b598f6e432d4f9e" /><Relationship Type="http://schemas.openxmlformats.org/officeDocument/2006/relationships/slide" Target="/ppt/slides/slide7.xml" Id="R33c621052fb2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12f828760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89f20b5cb46a0" /><Relationship Type="http://schemas.openxmlformats.org/officeDocument/2006/relationships/theme" Target="/ppt/slideMasters/theme/theme1.xml" Id="Re4c7e6da0fdc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89f20b5cb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85c8b753d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9697aa4b9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6d8a81fe6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16970b65c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160c3f06e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eb1401fc343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aa8ed11f5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AMEDIA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AMEDIA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199 215 916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193 325 075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188 749 154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1 046 384 101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2 136 561 677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AMEDIA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987 604 638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AMEDIA NORGE AS</a:t>
            </a:r>
          </a:p>
        </p:txBody>
      </p:sp>
    </p:spTree>
  </p:cSld>
  <p:clrMapOvr>
    <a:masterClrMapping xmlns:a="http://schemas.openxmlformats.org/drawingml/2006/main"/>
  </p:clrMapOvr>
</p:sld>
</file>