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c0d7179f7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dee71bb9a4b9b"/>
  </p:sldMasterIdLst>
  <p:sldIdLst>
    <p:sldId xmlns:r="http://schemas.openxmlformats.org/officeDocument/2006/relationships" id="256" r:id="R3ab2551caecf4080"/>
    <p:sldId xmlns:r="http://schemas.openxmlformats.org/officeDocument/2006/relationships" id="257" r:id="R44ae9c2dfccb4f2e"/>
    <p:sldId xmlns:r="http://schemas.openxmlformats.org/officeDocument/2006/relationships" id="258" r:id="R288324e4b4124ce5"/>
    <p:sldId xmlns:r="http://schemas.openxmlformats.org/officeDocument/2006/relationships" id="259" r:id="R14f68c65ee454b07"/>
    <p:sldId xmlns:r="http://schemas.openxmlformats.org/officeDocument/2006/relationships" id="260" r:id="R0366c239a4e54676"/>
    <p:sldId xmlns:r="http://schemas.openxmlformats.org/officeDocument/2006/relationships" id="261" r:id="R3f4c55ece8db4792"/>
    <p:sldId xmlns:r="http://schemas.openxmlformats.org/officeDocument/2006/relationships" id="262" r:id="R3846ae7cacb7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dee71bb9a4b9b" /><Relationship Type="http://schemas.openxmlformats.org/officeDocument/2006/relationships/slide" Target="/ppt/slides/slide1.xml" Id="R3ab2551caecf4080" /><Relationship Type="http://schemas.openxmlformats.org/officeDocument/2006/relationships/slide" Target="/ppt/slides/slide2.xml" Id="R44ae9c2dfccb4f2e" /><Relationship Type="http://schemas.openxmlformats.org/officeDocument/2006/relationships/slide" Target="/ppt/slides/slide3.xml" Id="R288324e4b4124ce5" /><Relationship Type="http://schemas.openxmlformats.org/officeDocument/2006/relationships/slide" Target="/ppt/slides/slide4.xml" Id="R14f68c65ee454b07" /><Relationship Type="http://schemas.openxmlformats.org/officeDocument/2006/relationships/slide" Target="/ppt/slides/slide5.xml" Id="R0366c239a4e54676" /><Relationship Type="http://schemas.openxmlformats.org/officeDocument/2006/relationships/slide" Target="/ppt/slides/slide6.xml" Id="R3f4c55ece8db4792" /><Relationship Type="http://schemas.openxmlformats.org/officeDocument/2006/relationships/slide" Target="/ppt/slides/slide7.xml" Id="R3846ae7cacb7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43d62bcc2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1781245cd4b63" /><Relationship Type="http://schemas.openxmlformats.org/officeDocument/2006/relationships/theme" Target="/ppt/slideMasters/theme/theme1.xml" Id="R883625fc07c0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1781245cd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b2793f67e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b2d6adbdf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47a866375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98d7384b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455d9722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0b124880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772276f67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42 197 354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5 614 558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6 658 688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19 219 584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Stålverksvegen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