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0b514f801c40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778f9ca16e4161"/>
  </p:sldMasterIdLst>
  <p:sldIdLst>
    <p:sldId xmlns:r="http://schemas.openxmlformats.org/officeDocument/2006/relationships" id="256" r:id="Rd2203e6062f9401c"/>
    <p:sldId xmlns:r="http://schemas.openxmlformats.org/officeDocument/2006/relationships" id="257" r:id="R54f054321ff14510"/>
    <p:sldId xmlns:r="http://schemas.openxmlformats.org/officeDocument/2006/relationships" id="258" r:id="R65b03d0b78cf4cac"/>
    <p:sldId xmlns:r="http://schemas.openxmlformats.org/officeDocument/2006/relationships" id="259" r:id="R9a2bd9d463714a47"/>
    <p:sldId xmlns:r="http://schemas.openxmlformats.org/officeDocument/2006/relationships" id="260" r:id="Rd5bb9835154e4dcb"/>
    <p:sldId xmlns:r="http://schemas.openxmlformats.org/officeDocument/2006/relationships" id="261" r:id="Ra65c4643a1d44373"/>
    <p:sldId xmlns:r="http://schemas.openxmlformats.org/officeDocument/2006/relationships" id="262" r:id="R4751a09919f34a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78f9ca16e4161" /><Relationship Type="http://schemas.openxmlformats.org/officeDocument/2006/relationships/slide" Target="/ppt/slides/slide1.xml" Id="Rd2203e6062f9401c" /><Relationship Type="http://schemas.openxmlformats.org/officeDocument/2006/relationships/slide" Target="/ppt/slides/slide2.xml" Id="R54f054321ff14510" /><Relationship Type="http://schemas.openxmlformats.org/officeDocument/2006/relationships/slide" Target="/ppt/slides/slide3.xml" Id="R65b03d0b78cf4cac" /><Relationship Type="http://schemas.openxmlformats.org/officeDocument/2006/relationships/slide" Target="/ppt/slides/slide4.xml" Id="R9a2bd9d463714a47" /><Relationship Type="http://schemas.openxmlformats.org/officeDocument/2006/relationships/slide" Target="/ppt/slides/slide5.xml" Id="Rd5bb9835154e4dcb" /><Relationship Type="http://schemas.openxmlformats.org/officeDocument/2006/relationships/slide" Target="/ppt/slides/slide6.xml" Id="Ra65c4643a1d44373" /><Relationship Type="http://schemas.openxmlformats.org/officeDocument/2006/relationships/slide" Target="/ppt/slides/slide7.xml" Id="R4751a09919f34a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2ea1d69fd4b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39aed352844eb" /><Relationship Type="http://schemas.openxmlformats.org/officeDocument/2006/relationships/theme" Target="/ppt/slideMasters/theme/theme1.xml" Id="Rf97cf259833c47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139aed352844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3cd360d894c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eaf31e09946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ef453ee6c4d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c40c4381241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17ccb46bb49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224fe436e49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56db27c7c45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TALLENT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TALLENT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22 723 327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2 992 242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2 470 279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2 711 905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12 108 273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MSN HOLDING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LUNDSTADSVEEN ROAR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RINGEN ANDERS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GEIR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WENCHE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JOMACH AS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Sagvollvegen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2833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19 44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987 612 479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