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57e8e7ee3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8444ac9c7401a"/>
  </p:sldMasterIdLst>
  <p:sldIdLst>
    <p:sldId xmlns:r="http://schemas.openxmlformats.org/officeDocument/2006/relationships" id="256" r:id="R91e77d3148774171"/>
    <p:sldId xmlns:r="http://schemas.openxmlformats.org/officeDocument/2006/relationships" id="257" r:id="R9a1cdf9a5aa54108"/>
    <p:sldId xmlns:r="http://schemas.openxmlformats.org/officeDocument/2006/relationships" id="258" r:id="Ra24cd10cc4c44eaf"/>
    <p:sldId xmlns:r="http://schemas.openxmlformats.org/officeDocument/2006/relationships" id="259" r:id="R3e1fd1aea91b415e"/>
    <p:sldId xmlns:r="http://schemas.openxmlformats.org/officeDocument/2006/relationships" id="260" r:id="R84129887bd9141bd"/>
    <p:sldId xmlns:r="http://schemas.openxmlformats.org/officeDocument/2006/relationships" id="261" r:id="R7545cf311bfe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8444ac9c7401a" /><Relationship Type="http://schemas.openxmlformats.org/officeDocument/2006/relationships/slide" Target="/ppt/slides/slide1.xml" Id="R91e77d3148774171" /><Relationship Type="http://schemas.openxmlformats.org/officeDocument/2006/relationships/slide" Target="/ppt/slides/slide2.xml" Id="R9a1cdf9a5aa54108" /><Relationship Type="http://schemas.openxmlformats.org/officeDocument/2006/relationships/slide" Target="/ppt/slides/slide3.xml" Id="Ra24cd10cc4c44eaf" /><Relationship Type="http://schemas.openxmlformats.org/officeDocument/2006/relationships/slide" Target="/ppt/slides/slide4.xml" Id="R3e1fd1aea91b415e" /><Relationship Type="http://schemas.openxmlformats.org/officeDocument/2006/relationships/slide" Target="/ppt/slides/slide5.xml" Id="R84129887bd9141bd" /><Relationship Type="http://schemas.openxmlformats.org/officeDocument/2006/relationships/slide" Target="/ppt/slides/slide6.xml" Id="R7545cf311bfe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dfef6ed00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a19214244067" /><Relationship Type="http://schemas.openxmlformats.org/officeDocument/2006/relationships/theme" Target="/ppt/slideMasters/theme/theme1.xml" Id="R2f2b86ca7267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ca1921424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720065696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af999a7d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081216eb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d408efe2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112b5ac9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f81f424f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