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77322d5e4343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c83072c62e4853"/>
  </p:sldMasterIdLst>
  <p:sldIdLst>
    <p:sldId xmlns:r="http://schemas.openxmlformats.org/officeDocument/2006/relationships" id="256" r:id="Rbaa35f182c394fe4"/>
    <p:sldId xmlns:r="http://schemas.openxmlformats.org/officeDocument/2006/relationships" id="257" r:id="R921a4988305f48fb"/>
    <p:sldId xmlns:r="http://schemas.openxmlformats.org/officeDocument/2006/relationships" id="258" r:id="Rb439039f53a7484c"/>
    <p:sldId xmlns:r="http://schemas.openxmlformats.org/officeDocument/2006/relationships" id="259" r:id="Rfda1b6e10b18463f"/>
    <p:sldId xmlns:r="http://schemas.openxmlformats.org/officeDocument/2006/relationships" id="260" r:id="R0129a61a19214bc6"/>
    <p:sldId xmlns:r="http://schemas.openxmlformats.org/officeDocument/2006/relationships" id="261" r:id="R66058074c1a94149"/>
    <p:sldId xmlns:r="http://schemas.openxmlformats.org/officeDocument/2006/relationships" id="262" r:id="R20bcd19b816f47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c83072c62e4853" /><Relationship Type="http://schemas.openxmlformats.org/officeDocument/2006/relationships/slide" Target="/ppt/slides/slide1.xml" Id="Rbaa35f182c394fe4" /><Relationship Type="http://schemas.openxmlformats.org/officeDocument/2006/relationships/slide" Target="/ppt/slides/slide2.xml" Id="R921a4988305f48fb" /><Relationship Type="http://schemas.openxmlformats.org/officeDocument/2006/relationships/slide" Target="/ppt/slides/slide3.xml" Id="Rb439039f53a7484c" /><Relationship Type="http://schemas.openxmlformats.org/officeDocument/2006/relationships/slide" Target="/ppt/slides/slide4.xml" Id="Rfda1b6e10b18463f" /><Relationship Type="http://schemas.openxmlformats.org/officeDocument/2006/relationships/slide" Target="/ppt/slides/slide5.xml" Id="R0129a61a19214bc6" /><Relationship Type="http://schemas.openxmlformats.org/officeDocument/2006/relationships/slide" Target="/ppt/slides/slide6.xml" Id="R66058074c1a94149" /><Relationship Type="http://schemas.openxmlformats.org/officeDocument/2006/relationships/slide" Target="/ppt/slides/slide7.xml" Id="R20bcd19b816f47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507645f0f44e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908509315426b" /><Relationship Type="http://schemas.openxmlformats.org/officeDocument/2006/relationships/theme" Target="/ppt/slideMasters/theme/theme1.xml" Id="R2d41d542f9ef43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790850931542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7a51d8eee47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fa4df6e204f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d56a39a7c46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311a2686949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ec2b1ee2248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ae6487fb34f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f6694259e43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NESS, RISAN &amp;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NESS, RISAN &amp; PARTNERS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6 263 863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−18 535 268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10 766 298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613 510 652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648 991 908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MILLA INVESTMENT AS  –  34,2 %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STOKKEDAMMEN AS  –  34,2 %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INVEST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ARETHUSA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HANSEN REDERI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 INVEST AS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987 615 664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