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cbb6d7204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7e068d39248d2"/>
  </p:sldMasterIdLst>
  <p:sldIdLst>
    <p:sldId xmlns:r="http://schemas.openxmlformats.org/officeDocument/2006/relationships" id="256" r:id="R826218847f714827"/>
    <p:sldId xmlns:r="http://schemas.openxmlformats.org/officeDocument/2006/relationships" id="257" r:id="R06881e8d42014771"/>
    <p:sldId xmlns:r="http://schemas.openxmlformats.org/officeDocument/2006/relationships" id="258" r:id="R8bf0d8d7d9464de2"/>
    <p:sldId xmlns:r="http://schemas.openxmlformats.org/officeDocument/2006/relationships" id="259" r:id="R54410066681d4dbd"/>
    <p:sldId xmlns:r="http://schemas.openxmlformats.org/officeDocument/2006/relationships" id="260" r:id="R13a86987bd3a4164"/>
    <p:sldId xmlns:r="http://schemas.openxmlformats.org/officeDocument/2006/relationships" id="261" r:id="R47b6db167bfa4f61"/>
    <p:sldId xmlns:r="http://schemas.openxmlformats.org/officeDocument/2006/relationships" id="262" r:id="Rdea52be23cd4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7e068d39248d2" /><Relationship Type="http://schemas.openxmlformats.org/officeDocument/2006/relationships/slide" Target="/ppt/slides/slide1.xml" Id="R826218847f714827" /><Relationship Type="http://schemas.openxmlformats.org/officeDocument/2006/relationships/slide" Target="/ppt/slides/slide2.xml" Id="R06881e8d42014771" /><Relationship Type="http://schemas.openxmlformats.org/officeDocument/2006/relationships/slide" Target="/ppt/slides/slide3.xml" Id="R8bf0d8d7d9464de2" /><Relationship Type="http://schemas.openxmlformats.org/officeDocument/2006/relationships/slide" Target="/ppt/slides/slide4.xml" Id="R54410066681d4dbd" /><Relationship Type="http://schemas.openxmlformats.org/officeDocument/2006/relationships/slide" Target="/ppt/slides/slide5.xml" Id="R13a86987bd3a4164" /><Relationship Type="http://schemas.openxmlformats.org/officeDocument/2006/relationships/slide" Target="/ppt/slides/slide6.xml" Id="R47b6db167bfa4f61" /><Relationship Type="http://schemas.openxmlformats.org/officeDocument/2006/relationships/slide" Target="/ppt/slides/slide7.xml" Id="Rdea52be23cd4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2726606bc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9ca7021f47ef" /><Relationship Type="http://schemas.openxmlformats.org/officeDocument/2006/relationships/theme" Target="/ppt/slideMasters/theme/theme1.xml" Id="Rd4c9633020af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49ca7021f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32426d0c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dd97afe5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a0ba902c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ce3b77ac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f2b66d02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501118c4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4e9e556b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