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2d9fa069c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8348883e04c37"/>
  </p:sldMasterIdLst>
  <p:sldIdLst>
    <p:sldId xmlns:r="http://schemas.openxmlformats.org/officeDocument/2006/relationships" id="256" r:id="R88cd8bb84e3740fd"/>
    <p:sldId xmlns:r="http://schemas.openxmlformats.org/officeDocument/2006/relationships" id="257" r:id="R295a232107564e78"/>
    <p:sldId xmlns:r="http://schemas.openxmlformats.org/officeDocument/2006/relationships" id="258" r:id="R8f33c93542ad4b5e"/>
    <p:sldId xmlns:r="http://schemas.openxmlformats.org/officeDocument/2006/relationships" id="259" r:id="Rb999f4dbb36f406d"/>
    <p:sldId xmlns:r="http://schemas.openxmlformats.org/officeDocument/2006/relationships" id="260" r:id="Rf385110550ff422f"/>
    <p:sldId xmlns:r="http://schemas.openxmlformats.org/officeDocument/2006/relationships" id="261" r:id="R6c8ef98f50404e8d"/>
    <p:sldId xmlns:r="http://schemas.openxmlformats.org/officeDocument/2006/relationships" id="262" r:id="R4b01652d99db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8348883e04c37" /><Relationship Type="http://schemas.openxmlformats.org/officeDocument/2006/relationships/slide" Target="/ppt/slides/slide1.xml" Id="R88cd8bb84e3740fd" /><Relationship Type="http://schemas.openxmlformats.org/officeDocument/2006/relationships/slide" Target="/ppt/slides/slide2.xml" Id="R295a232107564e78" /><Relationship Type="http://schemas.openxmlformats.org/officeDocument/2006/relationships/slide" Target="/ppt/slides/slide3.xml" Id="R8f33c93542ad4b5e" /><Relationship Type="http://schemas.openxmlformats.org/officeDocument/2006/relationships/slide" Target="/ppt/slides/slide4.xml" Id="Rb999f4dbb36f406d" /><Relationship Type="http://schemas.openxmlformats.org/officeDocument/2006/relationships/slide" Target="/ppt/slides/slide5.xml" Id="Rf385110550ff422f" /><Relationship Type="http://schemas.openxmlformats.org/officeDocument/2006/relationships/slide" Target="/ppt/slides/slide6.xml" Id="R6c8ef98f50404e8d" /><Relationship Type="http://schemas.openxmlformats.org/officeDocument/2006/relationships/slide" Target="/ppt/slides/slide7.xml" Id="R4b01652d99db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9609d2c69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c5a9460a1475a" /><Relationship Type="http://schemas.openxmlformats.org/officeDocument/2006/relationships/theme" Target="/ppt/slideMasters/theme/theme1.xml" Id="R8ac3a8acb35e42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c5a9460a147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ee93a3039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b5bbf9c1e40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c3a2e7d7a44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36dd3773346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9c9a025d54d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7ad849539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5171b3c0241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KLEVENSTERN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519 312 525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524 483 492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ARNE ADOLFSEN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ARNE ADOLFSEN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ARNE ADOLFSEN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987 626 658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