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099f67699345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133a5b37fb441b"/>
  </p:sldMasterIdLst>
  <p:sldIdLst>
    <p:sldId xmlns:r="http://schemas.openxmlformats.org/officeDocument/2006/relationships" id="256" r:id="Rfbc5155a4a2f47de"/>
    <p:sldId xmlns:r="http://schemas.openxmlformats.org/officeDocument/2006/relationships" id="257" r:id="R4629f942b7c94f28"/>
    <p:sldId xmlns:r="http://schemas.openxmlformats.org/officeDocument/2006/relationships" id="258" r:id="R5bdc7b3622a74a0b"/>
    <p:sldId xmlns:r="http://schemas.openxmlformats.org/officeDocument/2006/relationships" id="259" r:id="R582fd007cbd842d1"/>
    <p:sldId xmlns:r="http://schemas.openxmlformats.org/officeDocument/2006/relationships" id="260" r:id="Race1f024cb904f11"/>
    <p:sldId xmlns:r="http://schemas.openxmlformats.org/officeDocument/2006/relationships" id="261" r:id="R557e232dbbab4f83"/>
    <p:sldId xmlns:r="http://schemas.openxmlformats.org/officeDocument/2006/relationships" id="262" r:id="R40c571271f6e44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133a5b37fb441b" /><Relationship Type="http://schemas.openxmlformats.org/officeDocument/2006/relationships/slide" Target="/ppt/slides/slide1.xml" Id="Rfbc5155a4a2f47de" /><Relationship Type="http://schemas.openxmlformats.org/officeDocument/2006/relationships/slide" Target="/ppt/slides/slide2.xml" Id="R4629f942b7c94f28" /><Relationship Type="http://schemas.openxmlformats.org/officeDocument/2006/relationships/slide" Target="/ppt/slides/slide3.xml" Id="R5bdc7b3622a74a0b" /><Relationship Type="http://schemas.openxmlformats.org/officeDocument/2006/relationships/slide" Target="/ppt/slides/slide4.xml" Id="R582fd007cbd842d1" /><Relationship Type="http://schemas.openxmlformats.org/officeDocument/2006/relationships/slide" Target="/ppt/slides/slide5.xml" Id="Race1f024cb904f11" /><Relationship Type="http://schemas.openxmlformats.org/officeDocument/2006/relationships/slide" Target="/ppt/slides/slide6.xml" Id="R557e232dbbab4f83" /><Relationship Type="http://schemas.openxmlformats.org/officeDocument/2006/relationships/slide" Target="/ppt/slides/slide7.xml" Id="R40c571271f6e44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cbcdbdd09840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f4a7110194013" /><Relationship Type="http://schemas.openxmlformats.org/officeDocument/2006/relationships/theme" Target="/ppt/slideMasters/theme/theme1.xml" Id="Rbfe8bfcbb97044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0f4a71101940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0fbde1e5740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5a437d3ca40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b5e04aa4240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1eeb5dd9b4f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a016265a94b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7fa26a93b46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93a5b80f34e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PREMIO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PREMIO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PREMIO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PREMIO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PREMIO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PREMIO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1 563 515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256 947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171 825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607 179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1 385 165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PREMIO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IVAR OPDAL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PREMIO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vei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8517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987 628 065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PREMIO AS</a:t>
            </a:r>
          </a:p>
        </p:txBody>
      </p:sp>
    </p:spTree>
  </p:cSld>
  <p:clrMapOvr>
    <a:masterClrMapping xmlns:a="http://schemas.openxmlformats.org/drawingml/2006/main"/>
  </p:clrMapOvr>
</p:sld>
</file>