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9baf591fe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a51b8d3214aac"/>
  </p:sldMasterIdLst>
  <p:sldIdLst>
    <p:sldId xmlns:r="http://schemas.openxmlformats.org/officeDocument/2006/relationships" id="256" r:id="Rc0675b8e0bdf4464"/>
    <p:sldId xmlns:r="http://schemas.openxmlformats.org/officeDocument/2006/relationships" id="257" r:id="Rdd2f5ad5599a4f85"/>
    <p:sldId xmlns:r="http://schemas.openxmlformats.org/officeDocument/2006/relationships" id="258" r:id="Rad1db16c779c494c"/>
    <p:sldId xmlns:r="http://schemas.openxmlformats.org/officeDocument/2006/relationships" id="259" r:id="Rdd06934742b84329"/>
    <p:sldId xmlns:r="http://schemas.openxmlformats.org/officeDocument/2006/relationships" id="260" r:id="R5b80243b37864554"/>
    <p:sldId xmlns:r="http://schemas.openxmlformats.org/officeDocument/2006/relationships" id="261" r:id="Rbca02316e5cb4507"/>
    <p:sldId xmlns:r="http://schemas.openxmlformats.org/officeDocument/2006/relationships" id="262" r:id="R6f20c113edeb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a51b8d3214aac" /><Relationship Type="http://schemas.openxmlformats.org/officeDocument/2006/relationships/slide" Target="/ppt/slides/slide1.xml" Id="Rc0675b8e0bdf4464" /><Relationship Type="http://schemas.openxmlformats.org/officeDocument/2006/relationships/slide" Target="/ppt/slides/slide2.xml" Id="Rdd2f5ad5599a4f85" /><Relationship Type="http://schemas.openxmlformats.org/officeDocument/2006/relationships/slide" Target="/ppt/slides/slide3.xml" Id="Rad1db16c779c494c" /><Relationship Type="http://schemas.openxmlformats.org/officeDocument/2006/relationships/slide" Target="/ppt/slides/slide4.xml" Id="Rdd06934742b84329" /><Relationship Type="http://schemas.openxmlformats.org/officeDocument/2006/relationships/slide" Target="/ppt/slides/slide5.xml" Id="R5b80243b37864554" /><Relationship Type="http://schemas.openxmlformats.org/officeDocument/2006/relationships/slide" Target="/ppt/slides/slide6.xml" Id="Rbca02316e5cb4507" /><Relationship Type="http://schemas.openxmlformats.org/officeDocument/2006/relationships/slide" Target="/ppt/slides/slide7.xml" Id="R6f20c113edeb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b886055e7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bc60aa5244f9" /><Relationship Type="http://schemas.openxmlformats.org/officeDocument/2006/relationships/theme" Target="/ppt/slideMasters/theme/theme1.xml" Id="Rbf238bd008b5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1bc60aa52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a0acd7abd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13c039905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7aa3adb4e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394ebee63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94f1df06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56a90d1b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757d75d84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REVISJON OG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80 114 704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16 186 561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59 217 320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MALHOTRA RAKHEE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PLØEN LARS HENRIK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