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d11fb7cd4144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ce9f5f0db74516"/>
  </p:sldMasterIdLst>
  <p:sldIdLst>
    <p:sldId xmlns:r="http://schemas.openxmlformats.org/officeDocument/2006/relationships" id="256" r:id="R8f1639c0199d4c77"/>
    <p:sldId xmlns:r="http://schemas.openxmlformats.org/officeDocument/2006/relationships" id="257" r:id="R993e17a9dcf04323"/>
    <p:sldId xmlns:r="http://schemas.openxmlformats.org/officeDocument/2006/relationships" id="258" r:id="R2402d202ea5d4cd8"/>
    <p:sldId xmlns:r="http://schemas.openxmlformats.org/officeDocument/2006/relationships" id="259" r:id="R591d500297f041a1"/>
    <p:sldId xmlns:r="http://schemas.openxmlformats.org/officeDocument/2006/relationships" id="260" r:id="Raa11d1a276734302"/>
    <p:sldId xmlns:r="http://schemas.openxmlformats.org/officeDocument/2006/relationships" id="261" r:id="Rd3e752b76bec4fb7"/>
    <p:sldId xmlns:r="http://schemas.openxmlformats.org/officeDocument/2006/relationships" id="262" r:id="R86737245533e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e9f5f0db74516" /><Relationship Type="http://schemas.openxmlformats.org/officeDocument/2006/relationships/slide" Target="/ppt/slides/slide1.xml" Id="R8f1639c0199d4c77" /><Relationship Type="http://schemas.openxmlformats.org/officeDocument/2006/relationships/slide" Target="/ppt/slides/slide2.xml" Id="R993e17a9dcf04323" /><Relationship Type="http://schemas.openxmlformats.org/officeDocument/2006/relationships/slide" Target="/ppt/slides/slide3.xml" Id="R2402d202ea5d4cd8" /><Relationship Type="http://schemas.openxmlformats.org/officeDocument/2006/relationships/slide" Target="/ppt/slides/slide4.xml" Id="R591d500297f041a1" /><Relationship Type="http://schemas.openxmlformats.org/officeDocument/2006/relationships/slide" Target="/ppt/slides/slide5.xml" Id="Raa11d1a276734302" /><Relationship Type="http://schemas.openxmlformats.org/officeDocument/2006/relationships/slide" Target="/ppt/slides/slide6.xml" Id="Rd3e752b76bec4fb7" /><Relationship Type="http://schemas.openxmlformats.org/officeDocument/2006/relationships/slide" Target="/ppt/slides/slide7.xml" Id="R86737245533e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ea4dd24c04c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da7af3f44428b" /><Relationship Type="http://schemas.openxmlformats.org/officeDocument/2006/relationships/theme" Target="/ppt/slideMasters/theme/theme1.xml" Id="R495752e6201341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1da7af3f4442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25537ff0244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9d0294e6546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3009ba430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81602dfb248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dda099f7a4f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dad514a394b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f276202954f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CROSS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8 377 919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9 862 477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Fagertunveien 23C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22 07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987 652 225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CROSS INVEST AS</a:t>
            </a:r>
          </a:p>
        </p:txBody>
      </p:sp>
    </p:spTree>
  </p:cSld>
  <p:clrMapOvr>
    <a:masterClrMapping xmlns:a="http://schemas.openxmlformats.org/drawingml/2006/main"/>
  </p:clrMapOvr>
</p:sld>
</file>