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3e9e20c7164a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f524430ea04d5a"/>
  </p:sldMasterIdLst>
  <p:sldIdLst>
    <p:sldId xmlns:r="http://schemas.openxmlformats.org/officeDocument/2006/relationships" id="256" r:id="Rfd225ca60eeb453b"/>
    <p:sldId xmlns:r="http://schemas.openxmlformats.org/officeDocument/2006/relationships" id="257" r:id="R55464b75440849c8"/>
    <p:sldId xmlns:r="http://schemas.openxmlformats.org/officeDocument/2006/relationships" id="258" r:id="R84a622d7cf134373"/>
    <p:sldId xmlns:r="http://schemas.openxmlformats.org/officeDocument/2006/relationships" id="259" r:id="R983b39f9461740a8"/>
    <p:sldId xmlns:r="http://schemas.openxmlformats.org/officeDocument/2006/relationships" id="260" r:id="R11a5d1dbe63a4991"/>
    <p:sldId xmlns:r="http://schemas.openxmlformats.org/officeDocument/2006/relationships" id="261" r:id="R6e7ea4cb57824181"/>
    <p:sldId xmlns:r="http://schemas.openxmlformats.org/officeDocument/2006/relationships" id="262" r:id="Rc96b3b2c42154b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f524430ea04d5a" /><Relationship Type="http://schemas.openxmlformats.org/officeDocument/2006/relationships/slide" Target="/ppt/slides/slide1.xml" Id="Rfd225ca60eeb453b" /><Relationship Type="http://schemas.openxmlformats.org/officeDocument/2006/relationships/slide" Target="/ppt/slides/slide2.xml" Id="R55464b75440849c8" /><Relationship Type="http://schemas.openxmlformats.org/officeDocument/2006/relationships/slide" Target="/ppt/slides/slide3.xml" Id="R84a622d7cf134373" /><Relationship Type="http://schemas.openxmlformats.org/officeDocument/2006/relationships/slide" Target="/ppt/slides/slide4.xml" Id="R983b39f9461740a8" /><Relationship Type="http://schemas.openxmlformats.org/officeDocument/2006/relationships/slide" Target="/ppt/slides/slide5.xml" Id="R11a5d1dbe63a4991" /><Relationship Type="http://schemas.openxmlformats.org/officeDocument/2006/relationships/slide" Target="/ppt/slides/slide6.xml" Id="R6e7ea4cb57824181" /><Relationship Type="http://schemas.openxmlformats.org/officeDocument/2006/relationships/slide" Target="/ppt/slides/slide7.xml" Id="Rc96b3b2c42154b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b7f770f18041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ebfec83c940ac" /><Relationship Type="http://schemas.openxmlformats.org/officeDocument/2006/relationships/theme" Target="/ppt/slideMasters/theme/theme1.xml" Id="Rd25d58f1446c42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aebfec83c940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03956b3dc47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6d2fc1e3c40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497025fc944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eef45ea494f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8b9bd62424f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a5be4e8ca40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1fd99ce6244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SKOGEN INVESTERING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−4 821 949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16 457 931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111 463 995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112 201 697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BRYGGE INVEST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SNUFFLE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STORESLEM AS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50 00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987 655 461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