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f12872d12340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a17547cdc94c3f"/>
  </p:sldMasterIdLst>
  <p:sldIdLst>
    <p:sldId xmlns:r="http://schemas.openxmlformats.org/officeDocument/2006/relationships" id="256" r:id="R0c280a8bdd834fdd"/>
    <p:sldId xmlns:r="http://schemas.openxmlformats.org/officeDocument/2006/relationships" id="257" r:id="R26fbee65cf2f46c9"/>
    <p:sldId xmlns:r="http://schemas.openxmlformats.org/officeDocument/2006/relationships" id="258" r:id="R42ad1afc884546c1"/>
    <p:sldId xmlns:r="http://schemas.openxmlformats.org/officeDocument/2006/relationships" id="259" r:id="R528646570e014af1"/>
    <p:sldId xmlns:r="http://schemas.openxmlformats.org/officeDocument/2006/relationships" id="260" r:id="R849c9d80218345e6"/>
    <p:sldId xmlns:r="http://schemas.openxmlformats.org/officeDocument/2006/relationships" id="261" r:id="R7ddaad7389a04454"/>
    <p:sldId xmlns:r="http://schemas.openxmlformats.org/officeDocument/2006/relationships" id="262" r:id="R38b52cb80f0449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a17547cdc94c3f" /><Relationship Type="http://schemas.openxmlformats.org/officeDocument/2006/relationships/slide" Target="/ppt/slides/slide1.xml" Id="R0c280a8bdd834fdd" /><Relationship Type="http://schemas.openxmlformats.org/officeDocument/2006/relationships/slide" Target="/ppt/slides/slide2.xml" Id="R26fbee65cf2f46c9" /><Relationship Type="http://schemas.openxmlformats.org/officeDocument/2006/relationships/slide" Target="/ppt/slides/slide3.xml" Id="R42ad1afc884546c1" /><Relationship Type="http://schemas.openxmlformats.org/officeDocument/2006/relationships/slide" Target="/ppt/slides/slide4.xml" Id="R528646570e014af1" /><Relationship Type="http://schemas.openxmlformats.org/officeDocument/2006/relationships/slide" Target="/ppt/slides/slide5.xml" Id="R849c9d80218345e6" /><Relationship Type="http://schemas.openxmlformats.org/officeDocument/2006/relationships/slide" Target="/ppt/slides/slide6.xml" Id="R7ddaad7389a04454" /><Relationship Type="http://schemas.openxmlformats.org/officeDocument/2006/relationships/slide" Target="/ppt/slides/slide7.xml" Id="R38b52cb80f0449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3d5c088a734b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8cc168f74e47d9" /><Relationship Type="http://schemas.openxmlformats.org/officeDocument/2006/relationships/theme" Target="/ppt/slideMasters/theme/theme1.xml" Id="R17d27f0b16b64d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8cc168f74e47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ce4b5ba2e04a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44cf81397f41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6b708cae8b47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21c579256240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a2afe9a2842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2c296da0f44a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11a9f5964448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OSLO PRODUKT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PRODUKT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 PRODUKT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PRODUKT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PRODUKT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PRODUKT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7 375 835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7 291 470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7 563 946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133 249 410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156 440 651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PRODUKT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JULIE FOSSUM ULVEN  –  32,2 %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 FOSSUM ULVEN  –  32,2 %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JULINCO AS  –  12,8 %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PEDINCO AS  –  12,8 %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JULIE FOSSUM ULVEN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 FOSSUM ULVEN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PRODUKT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Klingenberggata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987 655 526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PRODUKT HOLDING AS</a:t>
            </a:r>
          </a:p>
        </p:txBody>
      </p:sp>
    </p:spTree>
  </p:cSld>
  <p:clrMapOvr>
    <a:masterClrMapping xmlns:a="http://schemas.openxmlformats.org/drawingml/2006/main"/>
  </p:clrMapOvr>
</p:sld>
</file>