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d21b3f7fef4a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c8b3dee06d40b5"/>
  </p:sldMasterIdLst>
  <p:sldIdLst>
    <p:sldId xmlns:r="http://schemas.openxmlformats.org/officeDocument/2006/relationships" id="256" r:id="R9ffa5a73422b4786"/>
    <p:sldId xmlns:r="http://schemas.openxmlformats.org/officeDocument/2006/relationships" id="257" r:id="Rf392640b03a24f34"/>
    <p:sldId xmlns:r="http://schemas.openxmlformats.org/officeDocument/2006/relationships" id="258" r:id="Re2218e551f4b4cd3"/>
    <p:sldId xmlns:r="http://schemas.openxmlformats.org/officeDocument/2006/relationships" id="259" r:id="R8839ee1cbe0d4c85"/>
    <p:sldId xmlns:r="http://schemas.openxmlformats.org/officeDocument/2006/relationships" id="260" r:id="R622fdefd4fba4f41"/>
    <p:sldId xmlns:r="http://schemas.openxmlformats.org/officeDocument/2006/relationships" id="261" r:id="R41bb0df2de884c3a"/>
    <p:sldId xmlns:r="http://schemas.openxmlformats.org/officeDocument/2006/relationships" id="262" r:id="R56ef344386024d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c8b3dee06d40b5" /><Relationship Type="http://schemas.openxmlformats.org/officeDocument/2006/relationships/slide" Target="/ppt/slides/slide1.xml" Id="R9ffa5a73422b4786" /><Relationship Type="http://schemas.openxmlformats.org/officeDocument/2006/relationships/slide" Target="/ppt/slides/slide2.xml" Id="Rf392640b03a24f34" /><Relationship Type="http://schemas.openxmlformats.org/officeDocument/2006/relationships/slide" Target="/ppt/slides/slide3.xml" Id="Re2218e551f4b4cd3" /><Relationship Type="http://schemas.openxmlformats.org/officeDocument/2006/relationships/slide" Target="/ppt/slides/slide4.xml" Id="R8839ee1cbe0d4c85" /><Relationship Type="http://schemas.openxmlformats.org/officeDocument/2006/relationships/slide" Target="/ppt/slides/slide5.xml" Id="R622fdefd4fba4f41" /><Relationship Type="http://schemas.openxmlformats.org/officeDocument/2006/relationships/slide" Target="/ppt/slides/slide6.xml" Id="R41bb0df2de884c3a" /><Relationship Type="http://schemas.openxmlformats.org/officeDocument/2006/relationships/slide" Target="/ppt/slides/slide7.xml" Id="R56ef344386024d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d435e18ceb49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d53dc2e3e47f8" /><Relationship Type="http://schemas.openxmlformats.org/officeDocument/2006/relationships/theme" Target="/ppt/slideMasters/theme/theme1.xml" Id="Rcc273d40e79742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cd53dc2e3e47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8c2b4be114b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0128c01d245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a3ebe8bb04a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01df028bc46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6d47cdfe044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be7e7f4db48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6a62de68a47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REVISOR-PARTNER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REVISOR-PARTNER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20 982 977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6 079 975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4 898 463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246 388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10 826 600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BENELOS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REVISOR-PARTNER 1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Damsgårdsveien 143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5160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20 79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987 655 887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AS</a:t>
            </a:r>
          </a:p>
        </p:txBody>
      </p:sp>
    </p:spTree>
  </p:cSld>
  <p:clrMapOvr>
    <a:masterClrMapping xmlns:a="http://schemas.openxmlformats.org/drawingml/2006/main"/>
  </p:clrMapOvr>
</p:sld>
</file>