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c1ddae89514b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b21ae661364664"/>
  </p:sldMasterIdLst>
  <p:sldIdLst>
    <p:sldId xmlns:r="http://schemas.openxmlformats.org/officeDocument/2006/relationships" id="256" r:id="R80fe7681cb7f4363"/>
    <p:sldId xmlns:r="http://schemas.openxmlformats.org/officeDocument/2006/relationships" id="257" r:id="Rbadb6d713d78478b"/>
    <p:sldId xmlns:r="http://schemas.openxmlformats.org/officeDocument/2006/relationships" id="258" r:id="R15f9e8d5eb1a4f97"/>
    <p:sldId xmlns:r="http://schemas.openxmlformats.org/officeDocument/2006/relationships" id="259" r:id="R59845a3df35e4a68"/>
    <p:sldId xmlns:r="http://schemas.openxmlformats.org/officeDocument/2006/relationships" id="260" r:id="R3209a47ed6ad40eb"/>
    <p:sldId xmlns:r="http://schemas.openxmlformats.org/officeDocument/2006/relationships" id="261" r:id="R78d00fed5c104c3f"/>
    <p:sldId xmlns:r="http://schemas.openxmlformats.org/officeDocument/2006/relationships" id="262" r:id="R587a987cbf4a45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b21ae661364664" /><Relationship Type="http://schemas.openxmlformats.org/officeDocument/2006/relationships/slide" Target="/ppt/slides/slide1.xml" Id="R80fe7681cb7f4363" /><Relationship Type="http://schemas.openxmlformats.org/officeDocument/2006/relationships/slide" Target="/ppt/slides/slide2.xml" Id="Rbadb6d713d78478b" /><Relationship Type="http://schemas.openxmlformats.org/officeDocument/2006/relationships/slide" Target="/ppt/slides/slide3.xml" Id="R15f9e8d5eb1a4f97" /><Relationship Type="http://schemas.openxmlformats.org/officeDocument/2006/relationships/slide" Target="/ppt/slides/slide4.xml" Id="R59845a3df35e4a68" /><Relationship Type="http://schemas.openxmlformats.org/officeDocument/2006/relationships/slide" Target="/ppt/slides/slide5.xml" Id="R3209a47ed6ad40eb" /><Relationship Type="http://schemas.openxmlformats.org/officeDocument/2006/relationships/slide" Target="/ppt/slides/slide6.xml" Id="R78d00fed5c104c3f" /><Relationship Type="http://schemas.openxmlformats.org/officeDocument/2006/relationships/slide" Target="/ppt/slides/slide7.xml" Id="R587a987cbf4a45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b4b088553f42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e9c4589dd469e" /><Relationship Type="http://schemas.openxmlformats.org/officeDocument/2006/relationships/theme" Target="/ppt/slideMasters/theme/theme1.xml" Id="Re546ef40d88244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6e9c4589dd46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4018b0d544d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61cb05cbd4f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6c775c78c4e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34bf1ad6a41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01eec60b141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85050a4ca47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be9e6026e48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 REGNSKAPSKONTOR AS ble etablert [år] og holder til i Helleland.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18 075 747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1 300 948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1 086 936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5 211 974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TORARI INVEST AS  –  34,6 %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TKE AS  –  29,3 %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STRANNEN GULL OG GRØNNE SKOGER AS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D AS  –  14,5 %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Sirdalsveien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4376 Helleland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40 24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post@lundregnskap.no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www.lundregnskap.no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987 656 190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REGNSKAPSKONTOR AS</a:t>
            </a:r>
          </a:p>
        </p:txBody>
      </p:sp>
    </p:spTree>
  </p:cSld>
  <p:clrMapOvr>
    <a:masterClrMapping xmlns:a="http://schemas.openxmlformats.org/drawingml/2006/main"/>
  </p:clrMapOvr>
</p:sld>
</file>