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26fb1170e43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22650c08f43f6"/>
  </p:sldMasterIdLst>
  <p:sldIdLst>
    <p:sldId xmlns:r="http://schemas.openxmlformats.org/officeDocument/2006/relationships" id="256" r:id="R030a6486a4ec4029"/>
    <p:sldId xmlns:r="http://schemas.openxmlformats.org/officeDocument/2006/relationships" id="257" r:id="R77c4f5b8e75b4a8e"/>
    <p:sldId xmlns:r="http://schemas.openxmlformats.org/officeDocument/2006/relationships" id="258" r:id="R1a9b793c779c404b"/>
    <p:sldId xmlns:r="http://schemas.openxmlformats.org/officeDocument/2006/relationships" id="259" r:id="R55f5d80033564fbd"/>
    <p:sldId xmlns:r="http://schemas.openxmlformats.org/officeDocument/2006/relationships" id="260" r:id="Rc2fd39be4c0c4829"/>
    <p:sldId xmlns:r="http://schemas.openxmlformats.org/officeDocument/2006/relationships" id="261" r:id="R42397ebe98b64b86"/>
    <p:sldId xmlns:r="http://schemas.openxmlformats.org/officeDocument/2006/relationships" id="262" r:id="Ra021eebe4bff4e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22650c08f43f6" /><Relationship Type="http://schemas.openxmlformats.org/officeDocument/2006/relationships/slide" Target="/ppt/slides/slide1.xml" Id="R030a6486a4ec4029" /><Relationship Type="http://schemas.openxmlformats.org/officeDocument/2006/relationships/slide" Target="/ppt/slides/slide2.xml" Id="R77c4f5b8e75b4a8e" /><Relationship Type="http://schemas.openxmlformats.org/officeDocument/2006/relationships/slide" Target="/ppt/slides/slide3.xml" Id="R1a9b793c779c404b" /><Relationship Type="http://schemas.openxmlformats.org/officeDocument/2006/relationships/slide" Target="/ppt/slides/slide4.xml" Id="R55f5d80033564fbd" /><Relationship Type="http://schemas.openxmlformats.org/officeDocument/2006/relationships/slide" Target="/ppt/slides/slide5.xml" Id="Rc2fd39be4c0c4829" /><Relationship Type="http://schemas.openxmlformats.org/officeDocument/2006/relationships/slide" Target="/ppt/slides/slide6.xml" Id="R42397ebe98b64b86" /><Relationship Type="http://schemas.openxmlformats.org/officeDocument/2006/relationships/slide" Target="/ppt/slides/slide7.xml" Id="Ra021eebe4bff4e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0c0014717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ce3a620374c64" /><Relationship Type="http://schemas.openxmlformats.org/officeDocument/2006/relationships/theme" Target="/ppt/slideMasters/theme/theme1.xml" Id="R1701465edbbd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ce3a62037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89fe0fe42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6da7b067a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81b8571a8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7be4afb67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35c6fba6c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192db054348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5327a3e7b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REIGSTAD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37 496 338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ANNE-HILDE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anne.stangeland@lyse.net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987 656 220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