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a21d7eef134e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f24a8a71d4414"/>
  </p:sldMasterIdLst>
  <p:sldIdLst>
    <p:sldId xmlns:r="http://schemas.openxmlformats.org/officeDocument/2006/relationships" id="256" r:id="R9b6aa5768c0742dc"/>
    <p:sldId xmlns:r="http://schemas.openxmlformats.org/officeDocument/2006/relationships" id="257" r:id="Rea45eeac66974a53"/>
    <p:sldId xmlns:r="http://schemas.openxmlformats.org/officeDocument/2006/relationships" id="258" r:id="R23a7caf4da804d0a"/>
    <p:sldId xmlns:r="http://schemas.openxmlformats.org/officeDocument/2006/relationships" id="259" r:id="R9c065f6ab561499f"/>
    <p:sldId xmlns:r="http://schemas.openxmlformats.org/officeDocument/2006/relationships" id="260" r:id="R77712116473f4099"/>
    <p:sldId xmlns:r="http://schemas.openxmlformats.org/officeDocument/2006/relationships" id="261" r:id="R283fbae9c6c34f5d"/>
    <p:sldId xmlns:r="http://schemas.openxmlformats.org/officeDocument/2006/relationships" id="262" r:id="R09f79ea345f44b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f24a8a71d4414" /><Relationship Type="http://schemas.openxmlformats.org/officeDocument/2006/relationships/slide" Target="/ppt/slides/slide1.xml" Id="R9b6aa5768c0742dc" /><Relationship Type="http://schemas.openxmlformats.org/officeDocument/2006/relationships/slide" Target="/ppt/slides/slide2.xml" Id="Rea45eeac66974a53" /><Relationship Type="http://schemas.openxmlformats.org/officeDocument/2006/relationships/slide" Target="/ppt/slides/slide3.xml" Id="R23a7caf4da804d0a" /><Relationship Type="http://schemas.openxmlformats.org/officeDocument/2006/relationships/slide" Target="/ppt/slides/slide4.xml" Id="R9c065f6ab561499f" /><Relationship Type="http://schemas.openxmlformats.org/officeDocument/2006/relationships/slide" Target="/ppt/slides/slide5.xml" Id="R77712116473f4099" /><Relationship Type="http://schemas.openxmlformats.org/officeDocument/2006/relationships/slide" Target="/ppt/slides/slide6.xml" Id="R283fbae9c6c34f5d" /><Relationship Type="http://schemas.openxmlformats.org/officeDocument/2006/relationships/slide" Target="/ppt/slides/slide7.xml" Id="R09f79ea345f44b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594330c2348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136f1fc8949f5" /><Relationship Type="http://schemas.openxmlformats.org/officeDocument/2006/relationships/theme" Target="/ppt/slideMasters/theme/theme1.xml" Id="R8d6e9b62ef1942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a136f1fc8949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a34ca93ce48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a09e812044b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dadebe7b34b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f33d55b0c45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3c79fa29941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f410fb6e946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7a2392a0943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BRÆNDS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BRÆNDS ØKONOMI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20 509 080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2 618 667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7 441 145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INGE BRÆND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 BRÆND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BRÆNDS ØKONOMI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GERD-ELISABETH LUNDER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HÅKONSEN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MATHEA BRÆND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Møllegata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1811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69880211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987 660 376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BRÆNDS ØKONOMI AS</a:t>
            </a:r>
          </a:p>
        </p:txBody>
      </p:sp>
    </p:spTree>
  </p:cSld>
  <p:clrMapOvr>
    <a:masterClrMapping xmlns:a="http://schemas.openxmlformats.org/drawingml/2006/main"/>
  </p:clrMapOvr>
</p:sld>
</file>